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819" r:id="rId4"/>
    <p:sldMasterId id="2147483944" r:id="rId5"/>
    <p:sldMasterId id="2147484090" r:id="rId6"/>
    <p:sldMasterId id="2147484114" r:id="rId7"/>
    <p:sldMasterId id="2147484126" r:id="rId8"/>
    <p:sldMasterId id="2147484138" r:id="rId9"/>
    <p:sldMasterId id="2147484150" r:id="rId10"/>
    <p:sldMasterId id="2147484162" r:id="rId11"/>
    <p:sldMasterId id="2147484174" r:id="rId12"/>
    <p:sldMasterId id="2147484186" r:id="rId13"/>
    <p:sldMasterId id="2147484198" r:id="rId14"/>
    <p:sldMasterId id="2147484210" r:id="rId15"/>
    <p:sldMasterId id="2147484222" r:id="rId16"/>
    <p:sldMasterId id="2147484234" r:id="rId17"/>
    <p:sldMasterId id="2147484246" r:id="rId18"/>
    <p:sldMasterId id="2147484258" r:id="rId19"/>
    <p:sldMasterId id="2147484270" r:id="rId20"/>
  </p:sldMasterIdLst>
  <p:notesMasterIdLst>
    <p:notesMasterId r:id="rId133"/>
  </p:notesMasterIdLst>
  <p:sldIdLst>
    <p:sldId id="637" r:id="rId21"/>
    <p:sldId id="517" r:id="rId22"/>
    <p:sldId id="518" r:id="rId23"/>
    <p:sldId id="519" r:id="rId24"/>
    <p:sldId id="520" r:id="rId25"/>
    <p:sldId id="521" r:id="rId26"/>
    <p:sldId id="522" r:id="rId27"/>
    <p:sldId id="523" r:id="rId28"/>
    <p:sldId id="400" r:id="rId29"/>
    <p:sldId id="309" r:id="rId30"/>
    <p:sldId id="401" r:id="rId31"/>
    <p:sldId id="402" r:id="rId32"/>
    <p:sldId id="568" r:id="rId33"/>
    <p:sldId id="569" r:id="rId34"/>
    <p:sldId id="570" r:id="rId35"/>
    <p:sldId id="571" r:id="rId36"/>
    <p:sldId id="572" r:id="rId37"/>
    <p:sldId id="403" r:id="rId38"/>
    <p:sldId id="299" r:id="rId39"/>
    <p:sldId id="404" r:id="rId40"/>
    <p:sldId id="500" r:id="rId41"/>
    <p:sldId id="638" r:id="rId42"/>
    <p:sldId id="639" r:id="rId43"/>
    <p:sldId id="641" r:id="rId44"/>
    <p:sldId id="642" r:id="rId45"/>
    <p:sldId id="643" r:id="rId46"/>
    <p:sldId id="644" r:id="rId47"/>
    <p:sldId id="645" r:id="rId48"/>
    <p:sldId id="656" r:id="rId49"/>
    <p:sldId id="648" r:id="rId50"/>
    <p:sldId id="647" r:id="rId51"/>
    <p:sldId id="652" r:id="rId52"/>
    <p:sldId id="649" r:id="rId53"/>
    <p:sldId id="646" r:id="rId54"/>
    <p:sldId id="651" r:id="rId55"/>
    <p:sldId id="653" r:id="rId56"/>
    <p:sldId id="654" r:id="rId57"/>
    <p:sldId id="539" r:id="rId58"/>
    <p:sldId id="540" r:id="rId59"/>
    <p:sldId id="630" r:id="rId60"/>
    <p:sldId id="576" r:id="rId61"/>
    <p:sldId id="577" r:id="rId62"/>
    <p:sldId id="578" r:id="rId63"/>
    <p:sldId id="579" r:id="rId64"/>
    <p:sldId id="580" r:id="rId65"/>
    <p:sldId id="581" r:id="rId66"/>
    <p:sldId id="582" r:id="rId67"/>
    <p:sldId id="583" r:id="rId68"/>
    <p:sldId id="584" r:id="rId69"/>
    <p:sldId id="585" r:id="rId70"/>
    <p:sldId id="586" r:id="rId71"/>
    <p:sldId id="587" r:id="rId72"/>
    <p:sldId id="588" r:id="rId73"/>
    <p:sldId id="411" r:id="rId74"/>
    <p:sldId id="631" r:id="rId75"/>
    <p:sldId id="589" r:id="rId76"/>
    <p:sldId id="590" r:id="rId77"/>
    <p:sldId id="591" r:id="rId78"/>
    <p:sldId id="592" r:id="rId79"/>
    <p:sldId id="593" r:id="rId80"/>
    <p:sldId id="594" r:id="rId81"/>
    <p:sldId id="595" r:id="rId82"/>
    <p:sldId id="596" r:id="rId83"/>
    <p:sldId id="469" r:id="rId84"/>
    <p:sldId id="470" r:id="rId85"/>
    <p:sldId id="471" r:id="rId86"/>
    <p:sldId id="632" r:id="rId87"/>
    <p:sldId id="633" r:id="rId88"/>
    <p:sldId id="634" r:id="rId89"/>
    <p:sldId id="475" r:id="rId90"/>
    <p:sldId id="597" r:id="rId91"/>
    <p:sldId id="598" r:id="rId92"/>
    <p:sldId id="599" r:id="rId93"/>
    <p:sldId id="600" r:id="rId94"/>
    <p:sldId id="601" r:id="rId95"/>
    <p:sldId id="602" r:id="rId96"/>
    <p:sldId id="603" r:id="rId97"/>
    <p:sldId id="604" r:id="rId98"/>
    <p:sldId id="605" r:id="rId99"/>
    <p:sldId id="606" r:id="rId100"/>
    <p:sldId id="607" r:id="rId101"/>
    <p:sldId id="608" r:id="rId102"/>
    <p:sldId id="609" r:id="rId103"/>
    <p:sldId id="627" r:id="rId104"/>
    <p:sldId id="611" r:id="rId105"/>
    <p:sldId id="612" r:id="rId106"/>
    <p:sldId id="635" r:id="rId107"/>
    <p:sldId id="613" r:id="rId108"/>
    <p:sldId id="614" r:id="rId109"/>
    <p:sldId id="615" r:id="rId110"/>
    <p:sldId id="616" r:id="rId111"/>
    <p:sldId id="617" r:id="rId112"/>
    <p:sldId id="618" r:id="rId113"/>
    <p:sldId id="619" r:id="rId114"/>
    <p:sldId id="620" r:id="rId115"/>
    <p:sldId id="621" r:id="rId116"/>
    <p:sldId id="622" r:id="rId117"/>
    <p:sldId id="623" r:id="rId118"/>
    <p:sldId id="624" r:id="rId119"/>
    <p:sldId id="625" r:id="rId120"/>
    <p:sldId id="626" r:id="rId121"/>
    <p:sldId id="373" r:id="rId122"/>
    <p:sldId id="442" r:id="rId123"/>
    <p:sldId id="658" r:id="rId124"/>
    <p:sldId id="659" r:id="rId125"/>
    <p:sldId id="636" r:id="rId126"/>
    <p:sldId id="657" r:id="rId127"/>
    <p:sldId id="629" r:id="rId128"/>
    <p:sldId id="375" r:id="rId129"/>
    <p:sldId id="526" r:id="rId130"/>
    <p:sldId id="527" r:id="rId131"/>
    <p:sldId id="525" r:id="rId132"/>
  </p:sldIdLst>
  <p:sldSz cx="9144000" cy="6858000" type="screen4x3"/>
  <p:notesSz cx="6858000" cy="9144000"/>
  <p:defaultTextStyle>
    <a:defPPr>
      <a:defRPr lang="ca-E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C14FF"/>
    <a:srgbClr val="CCFFCC"/>
    <a:srgbClr val="FFFF66"/>
    <a:srgbClr val="FFFF99"/>
    <a:srgbClr val="FFCC99"/>
    <a:srgbClr val="FFBF0F"/>
    <a:srgbClr val="0000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2" autoAdjust="0"/>
    <p:restoredTop sz="90929"/>
  </p:normalViewPr>
  <p:slideViewPr>
    <p:cSldViewPr>
      <p:cViewPr>
        <p:scale>
          <a:sx n="59" d="100"/>
          <a:sy n="59" d="100"/>
        </p:scale>
        <p:origin x="-2400" y="-13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117" Type="http://schemas.openxmlformats.org/officeDocument/2006/relationships/slide" Target="slides/slide97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12" Type="http://schemas.openxmlformats.org/officeDocument/2006/relationships/slide" Target="slides/slide92.xml"/><Relationship Id="rId133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123" Type="http://schemas.openxmlformats.org/officeDocument/2006/relationships/slide" Target="slides/slide103.xml"/><Relationship Id="rId128" Type="http://schemas.openxmlformats.org/officeDocument/2006/relationships/slide" Target="slides/slide10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113" Type="http://schemas.openxmlformats.org/officeDocument/2006/relationships/slide" Target="slides/slide93.xml"/><Relationship Id="rId118" Type="http://schemas.openxmlformats.org/officeDocument/2006/relationships/slide" Target="slides/slide98.xml"/><Relationship Id="rId126" Type="http://schemas.openxmlformats.org/officeDocument/2006/relationships/slide" Target="slides/slide106.xml"/><Relationship Id="rId13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121" Type="http://schemas.openxmlformats.org/officeDocument/2006/relationships/slide" Target="slides/slide10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103" Type="http://schemas.openxmlformats.org/officeDocument/2006/relationships/slide" Target="slides/slide83.xml"/><Relationship Id="rId108" Type="http://schemas.openxmlformats.org/officeDocument/2006/relationships/slide" Target="slides/slide88.xml"/><Relationship Id="rId116" Type="http://schemas.openxmlformats.org/officeDocument/2006/relationships/slide" Target="slides/slide96.xml"/><Relationship Id="rId124" Type="http://schemas.openxmlformats.org/officeDocument/2006/relationships/slide" Target="slides/slide104.xml"/><Relationship Id="rId129" Type="http://schemas.openxmlformats.org/officeDocument/2006/relationships/slide" Target="slides/slide109.xml"/><Relationship Id="rId137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11" Type="http://schemas.openxmlformats.org/officeDocument/2006/relationships/slide" Target="slides/slide91.xml"/><Relationship Id="rId132" Type="http://schemas.openxmlformats.org/officeDocument/2006/relationships/slide" Target="slides/slide1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14" Type="http://schemas.openxmlformats.org/officeDocument/2006/relationships/slide" Target="slides/slide94.xml"/><Relationship Id="rId119" Type="http://schemas.openxmlformats.org/officeDocument/2006/relationships/slide" Target="slides/slide99.xml"/><Relationship Id="rId127" Type="http://schemas.openxmlformats.org/officeDocument/2006/relationships/slide" Target="slides/slide10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122" Type="http://schemas.openxmlformats.org/officeDocument/2006/relationships/slide" Target="slides/slide102.xml"/><Relationship Id="rId130" Type="http://schemas.openxmlformats.org/officeDocument/2006/relationships/slide" Target="slides/slide110.xml"/><Relationship Id="rId13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120" Type="http://schemas.openxmlformats.org/officeDocument/2006/relationships/slide" Target="slides/slide100.xml"/><Relationship Id="rId125" Type="http://schemas.openxmlformats.org/officeDocument/2006/relationships/slide" Target="slides/slide10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15" Type="http://schemas.openxmlformats.org/officeDocument/2006/relationships/slide" Target="slides/slide95.xml"/><Relationship Id="rId131" Type="http://schemas.openxmlformats.org/officeDocument/2006/relationships/slide" Target="slides/slide111.xml"/><Relationship Id="rId136" Type="http://schemas.openxmlformats.org/officeDocument/2006/relationships/theme" Target="theme/theme1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8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94E3CB65-865B-4CD6-B4D4-0D5B1168216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4129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F718FC-B64A-4E7D-BBF2-61119D40923F}" type="slidenum">
              <a:rPr lang="it-IT" smtClean="0">
                <a:solidFill>
                  <a:prstClr val="black"/>
                </a:solidFill>
              </a:rPr>
              <a:pPr/>
              <a:t>60</a:t>
            </a:fld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38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slideMaster" Target="../slideMasters/slideMaster17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181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9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Master" Target="../slideMasters/slideMaster17.xml"/><Relationship Id="rId4" Type="http://schemas.openxmlformats.org/officeDocument/2006/relationships/tags" Target="../tags/tag101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slideMaster" Target="../slideMasters/slideMaster1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7" Type="http://schemas.openxmlformats.org/officeDocument/2006/relationships/slideMaster" Target="../slideMasters/slideMaster17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121.xml"/><Relationship Id="rId4" Type="http://schemas.openxmlformats.org/officeDocument/2006/relationships/tags" Target="../tags/tag120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C7352-1720-4714-99C8-A52C7417377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05112929"/>
      </p:ext>
    </p:extLst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0B0D1-91F4-4117-8CCB-4920EC1A432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37442506"/>
      </p:ext>
    </p:extLst>
  </p:cSld>
  <p:clrMapOvr>
    <a:masterClrMapping/>
  </p:clrMapOvr>
  <p:transition spd="slow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798F2-481B-4991-8E91-0C61E758E65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04952"/>
      </p:ext>
    </p:extLst>
  </p:cSld>
  <p:clrMapOvr>
    <a:masterClrMapping/>
  </p:clrMapOvr>
  <p:transition spd="slow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4E7E0-F3D1-491A-9FD5-9DAA4A15960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667848"/>
      </p:ext>
    </p:extLst>
  </p:cSld>
  <p:clrMapOvr>
    <a:masterClrMapping/>
  </p:clrMapOvr>
  <p:transition spd="slow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1EDB7-EEF4-4422-9B95-09B4719BA66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539603"/>
      </p:ext>
    </p:extLst>
  </p:cSld>
  <p:clrMapOvr>
    <a:masterClrMapping/>
  </p:clrMapOvr>
  <p:transition spd="slow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AD085-F91A-4CF3-AF13-30DA61F2185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38298"/>
      </p:ext>
    </p:extLst>
  </p:cSld>
  <p:clrMapOvr>
    <a:masterClrMapping/>
  </p:clrMapOvr>
  <p:transition spd="slow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8F225-18DE-42E7-BA9A-1865F2446C2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02542"/>
      </p:ext>
    </p:extLst>
  </p:cSld>
  <p:clrMapOvr>
    <a:masterClrMapping/>
  </p:clrMapOvr>
  <p:transition spd="slow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7B4EA-159F-4BFB-840A-D9EC86A65A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028922"/>
      </p:ext>
    </p:extLst>
  </p:cSld>
  <p:clrMapOvr>
    <a:masterClrMapping/>
  </p:clrMapOvr>
  <p:transition spd="slow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27EA6-4999-4186-B584-0C3CF6472CF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788255"/>
      </p:ext>
    </p:extLst>
  </p:cSld>
  <p:clrMapOvr>
    <a:masterClrMapping/>
  </p:clrMapOvr>
  <p:transition spd="slow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A9DE4-8FAB-46FC-9F12-5A7B8B722B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725396"/>
      </p:ext>
    </p:extLst>
  </p:cSld>
  <p:clrMapOvr>
    <a:masterClrMapping/>
  </p:clrMapOvr>
  <p:transition spd="slow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AC937-69D0-461D-B636-06CD9631172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35894"/>
      </p:ext>
    </p:extLst>
  </p:cSld>
  <p:clrMapOvr>
    <a:masterClrMapping/>
  </p:clrMapOvr>
  <p:transition spd="slow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DC63E-A9EA-4AF5-8C20-38233F9CB48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9791"/>
      </p:ext>
    </p:extLst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93ED7-5AC9-483A-87C8-8EDDD04EC0F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95836987"/>
      </p:ext>
    </p:extLst>
  </p:cSld>
  <p:clrMapOvr>
    <a:masterClrMapping/>
  </p:clrMapOvr>
  <p:transition spd="slow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BDEC6-5012-4325-8ABC-48C72732BAA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817277"/>
      </p:ext>
    </p:extLst>
  </p:cSld>
  <p:clrMapOvr>
    <a:masterClrMapping/>
  </p:clrMapOvr>
  <p:transition spd="slow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8E8EF-9A11-4CBA-A8DA-B4EBE8CFED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601F7-A6E1-44AC-9392-8A68899CAAA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76014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F9930-FDE0-4352-A101-04D963BD657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94351-2B91-4CB7-AEE2-4671A467556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9720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64516-C1B6-4EAD-BA62-4C2603AAF5E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AC099-6DAB-4419-84DE-18998F5102B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36245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40319-566A-4EA1-9203-031F042C852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71BFC-420A-4756-A66A-7685AE9F0B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346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DAF4F-5C9E-4AF0-BE2E-DB0FF0C7621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E4B66-8BB5-4763-B403-9EF5D59768B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964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40675-C49D-4667-90D2-2963648D6B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22570-9983-412A-8BBE-1F7950853E9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2292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CDDC4-0E85-4858-A0A1-4B30FA1A9E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79624-8467-4A97-A942-8FDE62D103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8914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DDBE2-7646-4A5E-B642-92005FB513C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BC6D9-FCE7-4A5C-B070-A36E530666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49235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1E864-85B9-4946-B06E-0DB95ED303E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CBBA9-5EFD-46FE-84E5-2582FE80BE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990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6ABDE-D1E0-41FB-918C-07568F723F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0981198"/>
      </p:ext>
    </p:extLst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A51E5-4C7C-4304-9A0D-51577E749C5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27758-72ED-4342-A51C-E5E6E6AF5B7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1863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A7B3C-8896-4928-AD69-A7F8CD05E7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475B8-0EF2-4504-BA60-950B47D6FE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315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53876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4600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501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5350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908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322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40194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746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E3815-F49B-4437-9C8E-FFF79ADAC7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0774225"/>
      </p:ext>
    </p:extLst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43427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1849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8880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1D898-8DDE-4BFF-8305-02444E7273D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A7CD7-C9F7-497B-8C4B-CB7286B3B72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69559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5DDEA-58B8-4009-AFFA-90CA8B1283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7DDDE-8D18-498F-8527-4FD5F9610B4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46805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7CDA9-AC34-42F6-8292-7461D087DDA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CFB0E-B0C7-4C18-8821-9DEA0665678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540202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6DEAD-19B6-4EFC-934D-CB68CCF719E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1315F-D46A-4B8E-B37C-9436ED9F699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39808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E309D-BF67-4DEF-A9C7-1475FCC87CA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CDC9E-C1C0-4CD9-B99D-C0E82BF769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34267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D2825-01E3-4AE9-B5A1-2E76D4E7ECF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AD78A-5433-4526-8EE4-586D60DCF70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612659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563F1-6F06-409D-BE5C-D0367155EA4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736DC-4B79-4603-AA57-622D0AA8F0B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4326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C3545-1B72-4F01-9B7C-93D32A14C1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82649"/>
      </p:ext>
    </p:extLst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C5199-4DF2-40CB-B608-0FD60BB14A1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B4B68-F311-4447-80A0-5977FDF23B6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17577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C42E2-7C5D-4EE8-9443-3BF228C20E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B2553-B5FC-4C2D-84E7-F6349323B8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439495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A12B8-230F-47FD-A037-937378A5606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A2FD8-DB8F-44A4-9DF7-18F943770A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3401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92B74-F179-4E07-9049-45549BA353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070E4-E0F1-4ED9-9437-665E43AEC90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271188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B631F-B64A-412E-82BE-918F7A75900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626585"/>
      </p:ext>
    </p:extLst>
  </p:cSld>
  <p:clrMapOvr>
    <a:masterClrMapping/>
  </p:clrMapOvr>
  <p:transition spd="slow">
    <p:dissolv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F16D3-4E48-4507-B7DA-FF7394FC3F5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00913"/>
      </p:ext>
    </p:extLst>
  </p:cSld>
  <p:clrMapOvr>
    <a:masterClrMapping/>
  </p:clrMapOvr>
  <p:transition spd="slow">
    <p:dissolv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19115-3216-4113-9E13-4B2C56FD9F2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02827"/>
      </p:ext>
    </p:extLst>
  </p:cSld>
  <p:clrMapOvr>
    <a:masterClrMapping/>
  </p:clrMapOvr>
  <p:transition spd="slow">
    <p:dissolv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F4F50-CE56-491C-AA6F-A4B47DB3670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61784"/>
      </p:ext>
    </p:extLst>
  </p:cSld>
  <p:clrMapOvr>
    <a:masterClrMapping/>
  </p:clrMapOvr>
  <p:transition spd="slow">
    <p:dissolv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2B056-9683-4B8C-A0C9-1F96B52F722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371408"/>
      </p:ext>
    </p:extLst>
  </p:cSld>
  <p:clrMapOvr>
    <a:masterClrMapping/>
  </p:clrMapOvr>
  <p:transition spd="slow">
    <p:dissolv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5EA69-588B-430D-B59C-12F15B9F26A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32331"/>
      </p:ext>
    </p:extLst>
  </p:cSld>
  <p:clrMapOvr>
    <a:masterClrMapping/>
  </p:clrMapOvr>
  <p:transition spd="slow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EBE51-A7E3-4054-930E-2A5C33DD8E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2748126"/>
      </p:ext>
    </p:extLst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05154-702A-41B5-8220-1920AB1497E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80795"/>
      </p:ext>
    </p:extLst>
  </p:cSld>
  <p:clrMapOvr>
    <a:masterClrMapping/>
  </p:clrMapOvr>
  <p:transition spd="slow">
    <p:dissolv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9575A-A442-470D-8457-461D046DEAD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32870"/>
      </p:ext>
    </p:extLst>
  </p:cSld>
  <p:clrMapOvr>
    <a:masterClrMapping/>
  </p:clrMapOvr>
  <p:transition spd="slow">
    <p:dissolv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35ACF-EDD5-4387-87A7-CF43286C91D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279597"/>
      </p:ext>
    </p:extLst>
  </p:cSld>
  <p:clrMapOvr>
    <a:masterClrMapping/>
  </p:clrMapOvr>
  <p:transition spd="slow">
    <p:dissolv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DFD19-9463-4E0D-AB7C-BD1A03A3CD7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1275"/>
      </p:ext>
    </p:extLst>
  </p:cSld>
  <p:clrMapOvr>
    <a:masterClrMapping/>
  </p:clrMapOvr>
  <p:transition spd="slow">
    <p:dissolv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17539-C543-4183-9590-3FAEA4DB144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17068"/>
      </p:ext>
    </p:extLst>
  </p:cSld>
  <p:clrMapOvr>
    <a:masterClrMapping/>
  </p:clrMapOvr>
  <p:transition spd="slow">
    <p:dissolv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B631F-B64A-412E-82BE-918F7A75900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712921"/>
      </p:ext>
    </p:extLst>
  </p:cSld>
  <p:clrMapOvr>
    <a:masterClrMapping/>
  </p:clrMapOvr>
  <p:transition spd="slow"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F16D3-4E48-4507-B7DA-FF7394FC3F5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051445"/>
      </p:ext>
    </p:extLst>
  </p:cSld>
  <p:clrMapOvr>
    <a:masterClrMapping/>
  </p:clrMapOvr>
  <p:transition spd="slow"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19115-3216-4113-9E13-4B2C56FD9F2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726485"/>
      </p:ext>
    </p:extLst>
  </p:cSld>
  <p:clrMapOvr>
    <a:masterClrMapping/>
  </p:clrMapOvr>
  <p:transition spd="slow">
    <p:dissolv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F4F50-CE56-491C-AA6F-A4B47DB3670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97663"/>
      </p:ext>
    </p:extLst>
  </p:cSld>
  <p:clrMapOvr>
    <a:masterClrMapping/>
  </p:clrMapOvr>
  <p:transition spd="slow">
    <p:dissolv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2B056-9683-4B8C-A0C9-1F96B52F722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479399"/>
      </p:ext>
    </p:extLst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6C398-B15E-4807-B49F-B2991DB4AC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7190592"/>
      </p:ext>
    </p:extLst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5EA69-588B-430D-B59C-12F15B9F26A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930117"/>
      </p:ext>
    </p:extLst>
  </p:cSld>
  <p:clrMapOvr>
    <a:masterClrMapping/>
  </p:clrMapOvr>
  <p:transition spd="slow">
    <p:dissolv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05154-702A-41B5-8220-1920AB1497E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94569"/>
      </p:ext>
    </p:extLst>
  </p:cSld>
  <p:clrMapOvr>
    <a:masterClrMapping/>
  </p:clrMapOvr>
  <p:transition spd="slow">
    <p:dissolv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9575A-A442-470D-8457-461D046DEAD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61298"/>
      </p:ext>
    </p:extLst>
  </p:cSld>
  <p:clrMapOvr>
    <a:masterClrMapping/>
  </p:clrMapOvr>
  <p:transition spd="slow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35ACF-EDD5-4387-87A7-CF43286C91D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78225"/>
      </p:ext>
    </p:extLst>
  </p:cSld>
  <p:clrMapOvr>
    <a:masterClrMapping/>
  </p:clrMapOvr>
  <p:transition spd="slow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DFD19-9463-4E0D-AB7C-BD1A03A3CD7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30815"/>
      </p:ext>
    </p:extLst>
  </p:cSld>
  <p:clrMapOvr>
    <a:masterClrMapping/>
  </p:clrMapOvr>
  <p:transition spd="slow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17539-C543-4183-9590-3FAEA4DB144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590930"/>
      </p:ext>
    </p:extLst>
  </p:cSld>
  <p:clrMapOvr>
    <a:masterClrMapping/>
  </p:clrMapOvr>
  <p:transition spd="slow">
    <p:dissolv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E0F9F-5ED9-47DC-9663-B336BF7FAA7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BEF80-1C71-4D81-93D9-F8CD175EF73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928531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EEE0B-F645-4C8E-ACB8-3DAC13C6D70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6EFBA-3590-4561-A768-F067C29AC7F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40422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020CA-D132-4BE7-97BE-22FEC177CB6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E1A6D-D2DF-4763-AF40-77E165584A7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738789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0BE96-9F0C-44BA-8F7E-80AF812E2DA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4EC2D-052D-4336-BA29-087C5C69449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1137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58DEA-8539-498C-8B28-810E6DC6DF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84710"/>
      </p:ext>
    </p:extLst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4B191-0678-49A5-BCAE-025ABEA62A8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3D7C1-F19E-47D8-83A5-1931FBEC271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325816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FCB34-DE77-4E5E-B48D-680833444D2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A3A70-D674-419A-899A-338D022B457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89805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1606C-62FB-4914-AE9C-236CB189424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C5874-FF86-448B-BA9E-A45B8C0FDDE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680190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30A86-C733-47AB-A537-2E599A2032D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B01F6-9FDC-4538-9E74-D152EEAA016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70483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9E2A5-C894-45D0-AA01-2775531300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4D676-5C80-45AF-B3EF-6FA9BB3CC89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16278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6816B-D16B-4143-8E2B-B4E1B6D7E61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77B80-A4B1-4319-93BA-EF5B9DF6AAB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769079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C0B2C-BB58-4D26-83C7-77E75A0C56A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2006B-68DB-4930-BBD6-1508B90C1E7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847803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7684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65133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08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F9FAF-AA41-46FB-886D-14AC7D342C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14561"/>
      </p:ext>
    </p:extLst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12513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0218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2758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29114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8324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219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95127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0703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A6CB4-58D7-4E57-8087-6DF639D286C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16688"/>
      </p:ext>
    </p:extLst>
  </p:cSld>
  <p:clrMapOvr>
    <a:masterClrMapping/>
  </p:clrMapOvr>
  <p:transition spd="slow">
    <p:dissolv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A156B-9CF7-485C-8E81-EF3CEA313E0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26656"/>
      </p:ext>
    </p:extLst>
  </p:cSld>
  <p:clrMapOvr>
    <a:masterClrMapping/>
  </p:clrMapOvr>
  <p:transition spd="slow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145A1-43B5-4B9F-810B-F5316187EC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1162150"/>
      </p:ext>
    </p:extLst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78F9D-B6E2-44B1-A59E-F53997B3C95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290824"/>
      </p:ext>
    </p:extLst>
  </p:cSld>
  <p:clrMapOvr>
    <a:masterClrMapping/>
  </p:clrMapOvr>
  <p:transition spd="slow">
    <p:dissolv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21667-862B-4D45-A475-2E45D23C8A2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248934"/>
      </p:ext>
    </p:extLst>
  </p:cSld>
  <p:clrMapOvr>
    <a:masterClrMapping/>
  </p:clrMapOvr>
  <p:transition spd="slow">
    <p:dissolv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88B52-A5DB-465A-B8A0-B45328E55EF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795773"/>
      </p:ext>
    </p:extLst>
  </p:cSld>
  <p:clrMapOvr>
    <a:masterClrMapping/>
  </p:clrMapOvr>
  <p:transition spd="slow">
    <p:dissolv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110AC-B678-46A0-9189-EE01146A1DD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834850"/>
      </p:ext>
    </p:extLst>
  </p:cSld>
  <p:clrMapOvr>
    <a:masterClrMapping/>
  </p:clrMapOvr>
  <p:transition spd="slow">
    <p:dissolv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B8308-4BA3-46EE-8C21-3F9357ED31D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359299"/>
      </p:ext>
    </p:extLst>
  </p:cSld>
  <p:clrMapOvr>
    <a:masterClrMapping/>
  </p:clrMapOvr>
  <p:transition spd="slow">
    <p:dissolv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61126-B938-4D6D-A77C-AB90CEFE5E0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992095"/>
      </p:ext>
    </p:extLst>
  </p:cSld>
  <p:clrMapOvr>
    <a:masterClrMapping/>
  </p:clrMapOvr>
  <p:transition spd="slow">
    <p:dissolv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7EEA1-D42E-48F6-9235-94496BDE935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524547"/>
      </p:ext>
    </p:extLst>
  </p:cSld>
  <p:clrMapOvr>
    <a:masterClrMapping/>
  </p:clrMapOvr>
  <p:transition spd="slow">
    <p:dissolv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E606D-51E8-4979-B0D1-041202A6BA4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74354"/>
      </p:ext>
    </p:extLst>
  </p:cSld>
  <p:clrMapOvr>
    <a:masterClrMapping/>
  </p:clrMapOvr>
  <p:transition spd="slow">
    <p:dissolv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E8795-87CA-46D1-B0EE-28F3A2D38F1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28021"/>
      </p:ext>
    </p:extLst>
  </p:cSld>
  <p:clrMapOvr>
    <a:masterClrMapping/>
  </p:clrMapOvr>
  <p:transition spd="slow">
    <p:dissolv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0AFAB-E25E-4FA6-84F8-444389DCBD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71460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C71F9-D1B7-4B76-853F-0F678CA064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70045413"/>
      </p:ext>
    </p:extLst>
  </p:cSld>
  <p:clrMapOvr>
    <a:masterClrMapping/>
  </p:clrMapOvr>
  <p:transition spd="slow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FD5A3-44E6-40CC-A82D-C5E95D24BA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2508471"/>
      </p:ext>
    </p:extLst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6CC6A-2E86-4A3C-8084-29F5E03CC8E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766924"/>
      </p:ext>
    </p:extLst>
  </p:cSld>
  <p:clrMapOvr>
    <a:masterClrMapping/>
  </p:clrMapOvr>
  <p:transition spd="slow">
    <p:dissolv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A2725-60B3-4135-8488-EB4CB5B8A58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0274"/>
      </p:ext>
    </p:extLst>
  </p:cSld>
  <p:clrMapOvr>
    <a:masterClrMapping/>
  </p:clrMapOvr>
  <p:transition spd="slow">
    <p:dissolv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66EBE-5177-4B54-8E37-C2B4810B701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338247"/>
      </p:ext>
    </p:extLst>
  </p:cSld>
  <p:clrMapOvr>
    <a:masterClrMapping/>
  </p:clrMapOvr>
  <p:transition spd="slow">
    <p:dissolv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0C21E-2DF1-4601-9A24-AAA2FA5EAE9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311982"/>
      </p:ext>
    </p:extLst>
  </p:cSld>
  <p:clrMapOvr>
    <a:masterClrMapping/>
  </p:clrMapOvr>
  <p:transition spd="slow">
    <p:dissolv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E6029-B2CB-4E5A-9714-9EC09E1C22B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089261"/>
      </p:ext>
    </p:extLst>
  </p:cSld>
  <p:clrMapOvr>
    <a:masterClrMapping/>
  </p:clrMapOvr>
  <p:transition spd="slow">
    <p:dissolv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50475-9229-47A3-9F43-341D92F723B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72191"/>
      </p:ext>
    </p:extLst>
  </p:cSld>
  <p:clrMapOvr>
    <a:masterClrMapping/>
  </p:clrMapOvr>
  <p:transition spd="slow">
    <p:dissolv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E2246-4636-4C7B-9186-F90E23AD1E8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132579"/>
      </p:ext>
    </p:extLst>
  </p:cSld>
  <p:clrMapOvr>
    <a:masterClrMapping/>
  </p:clrMapOvr>
  <p:transition spd="slow">
    <p:dissolv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A52D1-FC47-4759-90E8-A729BD7804B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358358"/>
      </p:ext>
    </p:extLst>
  </p:cSld>
  <p:clrMapOvr>
    <a:masterClrMapping/>
  </p:clrMapOvr>
  <p:transition spd="slow">
    <p:dissolv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BACA0-6A76-45AA-87C8-0E4C724EA6D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08071"/>
      </p:ext>
    </p:extLst>
  </p:cSld>
  <p:clrMapOvr>
    <a:masterClrMapping/>
  </p:clrMapOvr>
  <p:transition spd="slow">
    <p:dissolv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4B723-510D-4478-A636-25944F3599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532472"/>
      </p:ext>
    </p:extLst>
  </p:cSld>
  <p:clrMapOvr>
    <a:masterClrMapping/>
  </p:clrMapOvr>
  <p:transition spd="slow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051EE-69F8-42B2-969B-52F299D050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299347"/>
      </p:ext>
    </p:extLst>
  </p:cSld>
  <p:clrMapOvr>
    <a:masterClrMapping/>
  </p:clrMapOvr>
  <p:transition spd="med">
    <p:dissolv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49482-3110-4688-9F11-DBB28A11B52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13958"/>
      </p:ext>
    </p:extLst>
  </p:cSld>
  <p:clrMapOvr>
    <a:masterClrMapping/>
  </p:clrMapOvr>
  <p:transition spd="slow">
    <p:dissolv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2A1D-19FC-4BEE-ADD6-C3B16B0BA2B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72212"/>
      </p:ext>
    </p:extLst>
  </p:cSld>
  <p:clrMapOvr>
    <a:masterClrMapping/>
  </p:clrMapOvr>
  <p:transition spd="slow">
    <p:dissolv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C5FFA-6C01-4750-84DA-D313A464E53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942777"/>
      </p:ext>
    </p:extLst>
  </p:cSld>
  <p:clrMapOvr>
    <a:masterClrMapping/>
  </p:clrMapOvr>
  <p:transition spd="slow">
    <p:dissolv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5A2A8-0A15-49C2-B907-A21277CB6A3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733197"/>
      </p:ext>
    </p:extLst>
  </p:cSld>
  <p:clrMapOvr>
    <a:masterClrMapping/>
  </p:clrMapOvr>
  <p:transition spd="slow">
    <p:dissolv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CFAA6-91D5-470E-B22A-22C916C570A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30543"/>
      </p:ext>
    </p:extLst>
  </p:cSld>
  <p:clrMapOvr>
    <a:masterClrMapping/>
  </p:clrMapOvr>
  <p:transition spd="slow">
    <p:dissolv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11589-5CE9-40C0-B91C-E82A06B6A9A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06373"/>
      </p:ext>
    </p:extLst>
  </p:cSld>
  <p:clrMapOvr>
    <a:masterClrMapping/>
  </p:clrMapOvr>
  <p:transition spd="slow">
    <p:dissolv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176D1-F09F-4D12-9062-7B7FD6D0CC2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26679"/>
      </p:ext>
    </p:extLst>
  </p:cSld>
  <p:clrMapOvr>
    <a:masterClrMapping/>
  </p:clrMapOvr>
  <p:transition spd="slow">
    <p:dissolv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4DADE-05E2-4C83-9FBD-A75C868A961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12696"/>
      </p:ext>
    </p:extLst>
  </p:cSld>
  <p:clrMapOvr>
    <a:masterClrMapping/>
  </p:clrMapOvr>
  <p:transition spd="slow">
    <p:dissolv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78A48-07B4-4861-9A9C-A412401FD5B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213226"/>
      </p:ext>
    </p:extLst>
  </p:cSld>
  <p:clrMapOvr>
    <a:masterClrMapping/>
  </p:clrMapOvr>
  <p:transition spd="slow">
    <p:dissolv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379E1-68AA-408E-92A5-7EE1945F0DE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05201"/>
      </p:ext>
    </p:extLst>
  </p:cSld>
  <p:clrMapOvr>
    <a:masterClrMapping/>
  </p:clrMapOvr>
  <p:transition spd="slow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20C50-DFA3-4284-8EB9-B967C7B7CC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8607658"/>
      </p:ext>
    </p:extLst>
  </p:cSld>
  <p:clrMapOvr>
    <a:masterClrMapping/>
  </p:clrMapOvr>
  <p:transition spd="med">
    <p:dissolv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7BD7D-101F-42E8-AD2B-D564A5BA84A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59153"/>
      </p:ext>
    </p:extLst>
  </p:cSld>
  <p:clrMapOvr>
    <a:masterClrMapping/>
  </p:clrMapOvr>
  <p:transition spd="slow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6606D-4D48-49F0-9DD1-98558F63E73E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E9B92-E05D-4FE3-AC0C-C255D78EFA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6901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2C9CB-75ED-4107-A534-39D9D11F1DB7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5B424-F058-40E2-8208-1F321247BD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1182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E0BAB-0F88-4E04-941E-95D827941AFC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B37DE-D963-441D-854C-3B48FB04686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0719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2DEF6-54A1-4A8C-B4E2-91E77D953E89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7645E-2854-4212-A82B-AAB4F592D7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03859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617FE-009F-4599-AE58-67E01EF56752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29375-0B28-4028-82AB-8D6EF390FD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2630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B4890-0773-4FAB-AD33-F4108DD75C5C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8390B-5E24-4D74-AE49-3B1A0EA6D4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42575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6E828-3D9E-4FD4-91E6-E94D99AF1414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25A95-98C6-412E-A31E-41E091A761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6904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7F5DC-C8C9-4202-8791-EA851047F8E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59871061"/>
      </p:ext>
    </p:extLst>
  </p:cSld>
  <p:clrMapOvr>
    <a:masterClrMapping/>
  </p:clrMapOvr>
  <p:transition spd="slow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7377A-ED66-4663-945A-1AFDA7CACF3B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7F9A3-1F47-4191-894D-552675053F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861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CB5EF-7E78-431B-9ACB-3FA38968333A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AC225-66A1-436E-848A-22D45A57D4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09299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49A7F-24E2-478E-8312-FD6148356D1F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2DA92-E7A1-4763-8B32-EB15DEA038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62349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2C1A8-5559-4484-9CCC-E4A747A01782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21D5A-EF93-47CD-B0D8-C17FAF480B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9607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B6CB7-E0C7-475F-BBD4-219439A560FE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F1F3A-40A6-4186-918D-44D8B0073B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53577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8F43E-6274-421E-8CB6-0B5A89E76937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75BED-F34D-424A-BA06-290164032F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5233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E93D8-1463-40B2-B239-BE4DE65DEAB0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C80E8-B2A5-4674-A9C4-7D350D25DE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57027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329E-EE2C-4723-B4CE-7428ADC3B98D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65725-A35F-4509-9689-2F33311E54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22107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B1413-C615-4C43-B058-80643C7991F8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7B2C1-C330-4BE7-9285-80A78E21A8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2777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79329-317D-4D5C-B706-350180C90054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89767-38F1-497B-BD5A-466FAE2AF3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44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ECEDB-EB51-4A45-AE43-E104D047AD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01087040"/>
      </p:ext>
    </p:extLst>
  </p:cSld>
  <p:clrMapOvr>
    <a:masterClrMapping/>
  </p:clrMapOvr>
  <p:transition spd="slow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1B9A4-8EEE-494C-B624-E0EB94B2A389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043F6-54E2-4067-BD79-9185BF02B2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6890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FE2EF-E3F9-41E2-856C-D646240502D3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5EAF2-2765-494A-8CE1-A6E5F5C31B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91927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10212-9584-46C7-9CF9-6F93032FABB6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550EF-EF24-41BE-A108-2041A5696B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5142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1BFCF-3ABF-4631-B0C5-D833B606E9AC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A4C56-59C6-41FA-B2DE-563416E880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99851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4E8C8-245A-47BE-B1BF-7AC539289F09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2C907-E777-4F01-A062-F38B703607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46320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B075A-1830-4191-A646-03903206566C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E6653-F0C8-4D5C-8613-33E9CBDFAE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0174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331E4-BF67-40C0-B04C-C770CB67BFEC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2DB20-0CC3-4E4C-8CB4-F66D0D0F2F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72792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CD6F4-3C3A-4349-99FE-E621AE3204BC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7DB0A-2290-4F84-B38B-5AC4E3B1BE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2480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2C50A-B686-423D-9BC1-22A4F8BB7D4E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140A7-6C54-4F97-9B6C-AD0B1B713F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66303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BE109-B2AD-472D-B09F-F437FF3DB735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03E5E-8DFC-46FA-8DE2-FEC61AF31B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368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28588-86D8-4BFE-A6B9-FC82E1EE3F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59657125"/>
      </p:ext>
    </p:extLst>
  </p:cSld>
  <p:clrMapOvr>
    <a:masterClrMapping/>
  </p:clrMapOvr>
  <p:transition spd="slow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E961F-29C8-4E77-A561-8F873D7E13B4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02E1A-AD74-4881-AAA2-5CDE44821E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12342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02E17-13CD-4DFA-BC23-2618CA8CAA05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5F35E-D1DE-47EE-B15E-0D1BC97032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55564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DEF5A-F367-4F34-BAF0-D73689385D4B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7B936-C25E-4C8D-8692-5384FBAC1E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0863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BFC33-EADA-49ED-A6E8-3CC059365174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1770C-98F3-4D39-A1A0-7211C1C2E9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78773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D74BF-B5EB-4B94-BAA6-C49C4340B701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6F791-16C3-486F-9E50-0315BAC3F1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92134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04B6A-22A3-499C-82CC-6A8E46DA8A38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B3370-F582-4FA4-A722-DA865F29B1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08062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CEA04-E2CC-422E-B9B2-ECFE075CA4C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182595"/>
      </p:ext>
    </p:extLst>
  </p:cSld>
  <p:clrMapOvr>
    <a:masterClrMapping/>
  </p:clrMapOvr>
  <p:transition spd="slow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5855E-EEB6-41D5-A5EB-A7C85F5AE20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6473"/>
      </p:ext>
    </p:extLst>
  </p:cSld>
  <p:clrMapOvr>
    <a:masterClrMapping/>
  </p:clrMapOvr>
  <p:transition spd="slow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AB26A-7063-46E9-8560-0CC40772B27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61951"/>
      </p:ext>
    </p:extLst>
  </p:cSld>
  <p:clrMapOvr>
    <a:masterClrMapping/>
  </p:clrMapOvr>
  <p:transition spd="slow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760DF-5C7C-461D-9E99-75C6188BCFE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593"/>
      </p:ext>
    </p:extLst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6464D-8144-49DB-8A9E-BFC91AD54E6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2284708"/>
      </p:ext>
    </p:extLst>
  </p:cSld>
  <p:clrMapOvr>
    <a:masterClrMapping/>
  </p:clrMapOvr>
  <p:transition spd="slow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F499C-F700-4651-B72E-B4263A37676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720616"/>
      </p:ext>
    </p:extLst>
  </p:cSld>
  <p:clrMapOvr>
    <a:masterClrMapping/>
  </p:clrMapOvr>
  <p:transition spd="slow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DCD5A-AE07-4CC9-B91B-2E985C95115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012756"/>
      </p:ext>
    </p:extLst>
  </p:cSld>
  <p:clrMapOvr>
    <a:masterClrMapping/>
  </p:clrMapOvr>
  <p:transition spd="slow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B2BDA-572C-4C36-B619-06B0EC50917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96668"/>
      </p:ext>
    </p:extLst>
  </p:cSld>
  <p:clrMapOvr>
    <a:masterClrMapping/>
  </p:clrMapOvr>
  <p:transition spd="slow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287B4-3E93-4A20-9D51-1349218850C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3995"/>
      </p:ext>
    </p:extLst>
  </p:cSld>
  <p:clrMapOvr>
    <a:masterClrMapping/>
  </p:clrMapOvr>
  <p:transition spd="slow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39634-900F-4692-9CEE-47F1CCB5140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627011"/>
      </p:ext>
    </p:extLst>
  </p:cSld>
  <p:clrMapOvr>
    <a:masterClrMapping/>
  </p:clrMapOvr>
  <p:transition spd="slow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85C8C-E907-4DE2-BFD3-59349798274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86678"/>
      </p:ext>
    </p:extLst>
  </p:cSld>
  <p:clrMapOvr>
    <a:masterClrMapping/>
  </p:clrMapOvr>
  <p:transition spd="slow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03A6C-867F-4B4F-B493-B847CD10A3D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461434"/>
      </p:ext>
    </p:extLst>
  </p:cSld>
  <p:clrMapOvr>
    <a:masterClrMapping/>
  </p:clrMapOvr>
  <p:transition spd="slow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361BCCA-9FD3-4214-BEE5-9A12E9DE049B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08E5749-7733-4113-99A9-5911C0930B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31478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08E3DFF-BB07-46EE-8187-1B0A155140A0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66D9FE0-BA91-48F3-B668-70739B019B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0484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A6B8F11-82B6-4B35-B374-2339B9F905F4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30EF5B3-943E-4C3C-B75F-089E24D23F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913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163BA-2A3E-497F-B0C4-F2614630026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02820850"/>
      </p:ext>
    </p:extLst>
  </p:cSld>
  <p:clrMapOvr>
    <a:masterClrMapping/>
  </p:clrMapOvr>
  <p:transition spd="slow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95CE50D-9845-4EF6-B9F3-3209D525B3D3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D94F557-A012-40FC-A161-74F0E1D6EA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43160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5DD90BA-1D26-4A3C-89D7-4FAA220B14BD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3CB3327-72FC-4F22-8339-EA752E05EE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5889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424B317-025D-4BFE-9E56-6C189648C4F7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3651169-8840-42C2-81AA-E2E9538908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66910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99BD2E5-CAF8-42F3-A9DC-FF81299D68BF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0ED76D7-E990-47F5-86D1-1846A2670C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68114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BF98A7B-E17C-4DA2-A891-4A4BB191E122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0128783-5120-4E1F-B00E-DD0B5A7694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6594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74C1790-B3F1-4ACC-AE16-E5460E8DF745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91B2A0F-F764-4A79-BCBD-4783738F63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85817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514B57A-A8B6-48C9-A4ED-6BFD9F77B166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2E1375F-C33D-4A75-AC30-9816075BD9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01443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F2E6028-1B2B-48F4-9FBC-8553332AAC76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C4E2A5B-FAB0-40FF-A9D3-062CE87C01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96144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043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900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6B7D5-327A-4783-9157-B5D20DACEE9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80161036"/>
      </p:ext>
    </p:extLst>
  </p:cSld>
  <p:clrMapOvr>
    <a:masterClrMapping/>
  </p:clrMapOvr>
  <p:transition spd="slow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273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539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6135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8525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6902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5484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543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987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0848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774E7-3D21-43A0-9BBA-5C43035777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35649-4FDF-4B48-973C-EA6F8A83FA2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09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1169B-1059-491F-81DD-284D315AE4C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58509694"/>
      </p:ext>
    </p:extLst>
  </p:cSld>
  <p:clrMapOvr>
    <a:masterClrMapping/>
  </p:clrMapOvr>
  <p:transition spd="slow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320B7-7456-4962-AF49-BC56528F770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74691-4EA7-474A-B239-F808B2AF3CB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6256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E98A7-5CD7-48D4-ACDB-FBECDAD4B0F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E8048-39E6-4F10-96B2-302569EA021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0676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B1774-AC46-4DAF-92E4-C09733B36E9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FEDC2-E51B-4359-A5FE-B1CE5ACAEDD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442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23789-79A9-4D2A-8907-E09FF3E197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671DF-3CA3-4CEC-B0A1-3CB6362B351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5251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A2FC3-3DBC-4BDD-9BEE-BD224D7E814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9238D-C420-4D34-91D7-C987E81EADC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2903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324DD-1A36-43C1-B482-C97D593E07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CAEF3-9EEF-42CD-B59F-AD0D3EE461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1034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8DEE5-6875-47D3-8CA5-6BCA883939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AD972-90F0-4A1C-BDB1-E9A6C23DF89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1739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2D83C-C031-421C-9588-7BDFACDD6F8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E76E3-8345-4D20-BD2B-616B6AFDC0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192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8FAD1-9652-4008-9416-B0B1BAB769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F3E77-1FBE-46DA-B0AE-A6728B90BB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909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FCAB1-2C59-4FD3-B4C5-DDB33A80D5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4CF88-0D4A-4C19-B958-B735FDE6071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10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2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ags" Target="../tags/tag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ags" Target="../tags/tag6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17" Type="http://schemas.openxmlformats.org/officeDocument/2006/relationships/tags" Target="../tags/tag68.xml"/><Relationship Id="rId2" Type="http://schemas.openxmlformats.org/officeDocument/2006/relationships/slideLayout" Target="../slideLayouts/slideLayout178.xml"/><Relationship Id="rId16" Type="http://schemas.openxmlformats.org/officeDocument/2006/relationships/tags" Target="../tags/tag67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tags" Target="../tags/tag66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tags" Target="../tags/tag6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5140A463-AD30-4E6A-97BD-60E3B31F4BA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A7D8993A-0367-4061-8F71-0FC60A0D415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4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A4548FF-4A6D-444E-9A09-FD7E2E2CF52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B124A45-EC23-4586-9750-97A49E4B60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721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79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EAD9233-FF63-4B11-A6C3-11C9D80A05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E3267D9-F0A8-4956-9057-2BE463D0044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1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5D79EB11-AC50-4C10-976D-DBB3E7CE4C5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4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5D79EB11-AC50-4C10-976D-DBB3E7CE4C5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66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5CFF24E-E7AE-4E11-BE42-637C5DBE049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AF8C679F-7489-468E-B640-60E756816C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01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5EACBBD-A6AD-4740-85D5-809482F58C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E4E097C-820D-4D17-B603-13E807EDFFC5}" type="slidenum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2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  <p:sldLayoutId id="21474842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738BF85-5B4D-4CC8-8023-FC328EA44AF1}" type="slidenum">
              <a:rPr lang="ca-ES">
                <a:solidFill>
                  <a:srgbClr val="000000"/>
                </a:solidFill>
                <a:cs typeface="Arial" charset="0"/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890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36EE885-AAE3-4367-9771-4E9DACF542C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19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7A17574F-6EA9-4BF8-93E3-460511C75B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C68CAF6-011A-44FC-ABA1-320E2DF1DEF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069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F4E2F89-7EEA-4FCB-B30D-84EF9D600A90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E80AEA-486C-4A9C-B3C7-2975ACBBF9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00C0DC9-08AB-45FB-8A4D-2C809D28356B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2A1786F8-9198-408F-BE0B-33572FBE40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8CAB00DD-BFD0-49CF-9166-A31F89A92428}" type="datetimeFigureOut">
              <a:rPr lang="it-IT"/>
              <a:pPr>
                <a:defRPr/>
              </a:pPr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8EF2BAA-32B0-44E1-A28A-830425FCA7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3A1A724C-D826-452D-8823-53C60BFE28E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75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C0026C19-9669-45AA-8239-731DB0482232}" type="datetimeFigureOut">
              <a:rPr lang="it-IT"/>
              <a:pPr eaLnBrk="1" hangingPunct="1">
                <a:defRPr/>
              </a:pPr>
              <a:t>27/04/2012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6884A2B3-B8A9-4293-83E3-83E92B7B61EE}" type="slidenum">
              <a:rPr lang="it-IT"/>
              <a:pPr eaLnBrk="1" hangingPunct="1"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062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3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2780355-4267-4EE3-BEF0-D8F272DA5DA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72967E-8A7D-4AE3-A12C-0471A6F1E5F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01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6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5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5" Type="http://schemas.openxmlformats.org/officeDocument/2006/relationships/image" Target="../media/image47.jpeg"/><Relationship Id="rId4" Type="http://schemas.openxmlformats.org/officeDocument/2006/relationships/slideLayout" Target="../slideLayouts/slideLayout18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3.xml"/><Relationship Id="rId1" Type="http://schemas.openxmlformats.org/officeDocument/2006/relationships/tags" Target="../tags/tag13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5" Type="http://schemas.openxmlformats.org/officeDocument/2006/relationships/image" Target="../media/image48.jpeg"/><Relationship Id="rId4" Type="http://schemas.openxmlformats.org/officeDocument/2006/relationships/slideLayout" Target="../slideLayouts/slideLayout1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5" Type="http://schemas.openxmlformats.org/officeDocument/2006/relationships/image" Target="../media/image49.jpeg"/><Relationship Id="rId4" Type="http://schemas.openxmlformats.org/officeDocument/2006/relationships/slideLayout" Target="../slideLayouts/slideLayout12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5" Type="http://schemas.openxmlformats.org/officeDocument/2006/relationships/image" Target="../media/image50.jpeg"/><Relationship Id="rId4" Type="http://schemas.openxmlformats.org/officeDocument/2006/relationships/slideLayout" Target="../slideLayouts/slideLayout12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12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12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image" Target="../media/image53.jpeg"/><Relationship Id="rId5" Type="http://schemas.openxmlformats.org/officeDocument/2006/relationships/slideLayout" Target="../slideLayouts/slideLayout128.xml"/><Relationship Id="rId4" Type="http://schemas.openxmlformats.org/officeDocument/2006/relationships/tags" Target="../tags/tag14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image" Target="../media/image54.jpeg"/><Relationship Id="rId5" Type="http://schemas.openxmlformats.org/officeDocument/2006/relationships/slideLayout" Target="../slideLayouts/slideLayout128.xml"/><Relationship Id="rId4" Type="http://schemas.openxmlformats.org/officeDocument/2006/relationships/tags" Target="../tags/tag15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54.jpeg"/><Relationship Id="rId5" Type="http://schemas.openxmlformats.org/officeDocument/2006/relationships/slideLayout" Target="../slideLayouts/slideLayout128.xml"/><Relationship Id="rId4" Type="http://schemas.openxmlformats.org/officeDocument/2006/relationships/tags" Target="../tags/tag15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5" Type="http://schemas.openxmlformats.org/officeDocument/2006/relationships/image" Target="../media/image49.jpeg"/><Relationship Id="rId4" Type="http://schemas.openxmlformats.org/officeDocument/2006/relationships/slideLayout" Target="../slideLayouts/slideLayout12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image" Target="../media/image50.jpeg"/><Relationship Id="rId4" Type="http://schemas.openxmlformats.org/officeDocument/2006/relationships/slideLayout" Target="../slideLayouts/slideLayout1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5" Type="http://schemas.openxmlformats.org/officeDocument/2006/relationships/image" Target="../media/image55.jpeg"/><Relationship Id="rId4" Type="http://schemas.openxmlformats.org/officeDocument/2006/relationships/slideLayout" Target="../slideLayouts/slideLayout12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12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image" Target="../media/image53.jpeg"/><Relationship Id="rId5" Type="http://schemas.openxmlformats.org/officeDocument/2006/relationships/slideLayout" Target="../slideLayouts/slideLayout128.xml"/><Relationship Id="rId4" Type="http://schemas.openxmlformats.org/officeDocument/2006/relationships/tags" Target="../tags/tag17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1"/>
          <a:stretch/>
        </p:blipFill>
        <p:spPr bwMode="auto">
          <a:xfrm>
            <a:off x="-38078" y="15705"/>
            <a:ext cx="9176779" cy="685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1143000"/>
            <a:ext cx="90678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ca-ES" sz="6000" i="1" dirty="0">
                <a:solidFill>
                  <a:schemeClr val="bg1"/>
                </a:solidFill>
                <a:latin typeface="Comic Sans MS" pitchFamily="66" charset="0"/>
              </a:rPr>
              <a:t>  </a:t>
            </a:r>
            <a:r>
              <a:rPr lang="ca-ES" sz="6000" b="1" i="1" dirty="0" smtClean="0">
                <a:solidFill>
                  <a:schemeClr val="bg1"/>
                </a:solidFill>
                <a:latin typeface="Comic Sans MS" pitchFamily="66" charset="0"/>
              </a:rPr>
              <a:t>Quarta  domenica </a:t>
            </a:r>
            <a:endParaRPr lang="ca-ES" sz="6000" b="1" i="1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>
              <a:defRPr/>
            </a:pPr>
            <a:r>
              <a:rPr lang="ca-ES" sz="6000" b="1" i="1" dirty="0">
                <a:solidFill>
                  <a:schemeClr val="bg1"/>
                </a:solidFill>
                <a:latin typeface="Comic Sans MS" pitchFamily="66" charset="0"/>
              </a:rPr>
              <a:t>di Pasqua</a:t>
            </a:r>
            <a:r>
              <a:rPr lang="ca-ES" sz="6000" b="1" i="1" dirty="0">
                <a:latin typeface="Comic Sans MS" pitchFamily="66" charset="0"/>
              </a:rPr>
              <a:t> 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214272" y="4071938"/>
            <a:ext cx="46233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A08C7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a-ES" sz="4800" b="1" i="1" dirty="0" smtClean="0">
                <a:solidFill>
                  <a:schemeClr val="bg1"/>
                </a:solidFill>
                <a:latin typeface="Comic Sans MS" pitchFamily="66" charset="0"/>
              </a:rPr>
              <a:t>29 </a:t>
            </a:r>
            <a:r>
              <a:rPr lang="ca-ES" sz="4800" b="1" i="1" dirty="0">
                <a:solidFill>
                  <a:schemeClr val="bg1"/>
                </a:solidFill>
                <a:latin typeface="Comic Sans MS" pitchFamily="66" charset="0"/>
              </a:rPr>
              <a:t>aprile </a:t>
            </a:r>
            <a:r>
              <a:rPr lang="ca-ES" sz="4800" b="1" i="1" dirty="0" smtClean="0">
                <a:solidFill>
                  <a:schemeClr val="bg1"/>
                </a:solidFill>
                <a:latin typeface="Comic Sans MS" pitchFamily="66" charset="0"/>
              </a:rPr>
              <a:t>2012</a:t>
            </a:r>
            <a:endParaRPr lang="ca-ES" sz="4800" i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21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magine 5" descr="Gesù misericordioso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30163"/>
            <a:ext cx="5080000" cy="68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Users\Fede\Desktop\cuorebp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Rectangle 1"/>
          <p:cNvSpPr>
            <a:spLocks noChangeArrowheads="1"/>
          </p:cNvSpPr>
          <p:nvPr/>
        </p:nvSpPr>
        <p:spPr bwMode="auto">
          <a:xfrm>
            <a:off x="214313" y="336550"/>
            <a:ext cx="4786312" cy="61849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Tu mi hai donato la tua vita,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io voglio donar la mia a te.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Fa’ che possa dire “Cristo vive anche in me”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quel giorno io risorgerò.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5716" name="Picture 3" descr="C:\Users\Fede\Desktop\cristo-con-un-bimbo-in-bracc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0"/>
            <a:ext cx="4143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6161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6739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3482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"/>
          <p:cNvSpPr>
            <a:spLocks noChangeArrowheads="1"/>
          </p:cNvSpPr>
          <p:nvPr/>
        </p:nvSpPr>
        <p:spPr bwMode="auto">
          <a:xfrm>
            <a:off x="214313" y="0"/>
            <a:ext cx="87153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 dirty="0">
                <a:latin typeface="Calibri" pitchFamily="34" charset="0"/>
                <a:cs typeface="Times New Roman" pitchFamily="18" charset="0"/>
              </a:rPr>
              <a:t>Custodisci benigno, o Dio nostro Padre, il gregge che hai redento con il sangue </a:t>
            </a:r>
            <a:r>
              <a:rPr lang="it-IT" sz="4000" dirty="0" err="1">
                <a:latin typeface="Calibri" pitchFamily="34" charset="0"/>
                <a:cs typeface="Times New Roman" pitchFamily="18" charset="0"/>
              </a:rPr>
              <a:t>pre-zioso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 del tuo Figlio, e guidalo ai pascoli eterni del cielo. Per Cristo nostro Signore.	</a:t>
            </a:r>
          </a:p>
          <a:p>
            <a:pPr algn="just"/>
            <a:r>
              <a:rPr lang="it-IT" sz="4000" dirty="0">
                <a:latin typeface="Calibri" pitchFamily="34" charset="0"/>
                <a:cs typeface="Times New Roman" pitchFamily="18" charset="0"/>
              </a:rPr>
              <a:t>							</a:t>
            </a:r>
            <a:r>
              <a:rPr lang="it-IT" sz="4000" b="1" dirty="0">
                <a:latin typeface="Calibri" pitchFamily="34" charset="0"/>
                <a:cs typeface="Times New Roman" pitchFamily="18" charset="0"/>
              </a:rPr>
              <a:t>Amen. </a:t>
            </a:r>
            <a:endParaRPr lang="it-IT" sz="4000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Diaconato-Fabian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3584" y="212558"/>
            <a:ext cx="7716833" cy="643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856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Fede\Desktop\grest 2012\semol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81" y="692533"/>
            <a:ext cx="5227899" cy="631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Fede\Desktop\grest 2012\dat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61" y="4869160"/>
            <a:ext cx="4562475" cy="1543050"/>
          </a:xfrm>
          <a:prstGeom prst="rect">
            <a:avLst/>
          </a:prstGeom>
          <a:noFill/>
          <a:effectLst>
            <a:glow rad="114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9804" y="3172993"/>
            <a:ext cx="4809472" cy="13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80528" y="-243408"/>
            <a:ext cx="6070369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192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Fede\Desktop\Concorso fotografico\Pescia a naso in su 2012\pasta-fritt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2019002"/>
            <a:ext cx="6667500" cy="205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Fede\Desktop\Concorso fotografico\Pescia a naso in su 2012\titolo-pescia-a-naso-in-su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15416"/>
            <a:ext cx="5904656" cy="233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6512" y="5962054"/>
            <a:ext cx="9144000" cy="92333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dirty="0" smtClean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12 maggio ore 15.30</a:t>
            </a:r>
            <a:endParaRPr lang="it-IT" sz="5400" b="1" dirty="0">
              <a:ln w="11430"/>
              <a:gradFill>
                <a:gsLst>
                  <a:gs pos="0">
                    <a:srgbClr val="333399">
                      <a:tint val="70000"/>
                      <a:satMod val="245000"/>
                    </a:srgbClr>
                  </a:gs>
                  <a:gs pos="75000">
                    <a:srgbClr val="333399">
                      <a:tint val="90000"/>
                      <a:shade val="60000"/>
                      <a:satMod val="240000"/>
                    </a:srgbClr>
                  </a:gs>
                  <a:gs pos="100000">
                    <a:srgbClr val="33339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8" name="Picture 2" descr="C:\Users\Fede\Desktop\Concorso fotografico\Pescia a naso in su 2012\gara-del-dol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514" y="0"/>
            <a:ext cx="5076055" cy="3324815"/>
          </a:xfrm>
          <a:prstGeom prst="rect">
            <a:avLst/>
          </a:prstGeom>
          <a:noFill/>
          <a:effectLst>
            <a:glow rad="1397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-58433" y="3933056"/>
            <a:ext cx="9188569" cy="21698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45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Mostra disegni del catechismo.</a:t>
            </a:r>
          </a:p>
          <a:p>
            <a:pPr algn="ctr"/>
            <a:r>
              <a:rPr lang="it-IT" sz="45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Messa ore 18.00.</a:t>
            </a:r>
          </a:p>
          <a:p>
            <a:pPr algn="ctr"/>
            <a:r>
              <a:rPr lang="it-IT" sz="4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Genitori siete tutti invitati</a:t>
            </a:r>
            <a:r>
              <a:rPr lang="it-IT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it-IT" sz="45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3826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209"/>
            <a:ext cx="4572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004048" y="1196752"/>
            <a:ext cx="36724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sewood Std Regular" pitchFamily="82" charset="0"/>
              </a:rPr>
              <a:t>Feste di Maggio</a:t>
            </a:r>
          </a:p>
        </p:txBody>
      </p:sp>
    </p:spTree>
    <p:extLst>
      <p:ext uri="{BB962C8B-B14F-4D97-AF65-F5344CB8AC3E}">
        <p14:creationId xmlns:p14="http://schemas.microsoft.com/office/powerpoint/2010/main" val="4282164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r>
              <a:rPr lang="it-IT" sz="4000">
                <a:solidFill>
                  <a:prstClr val="black"/>
                </a:solidFill>
                <a:latin typeface="Calibri" pitchFamily="34" charset="0"/>
              </a:rPr>
              <a:t>Il Signore sia con voi.</a:t>
            </a:r>
          </a:p>
          <a:p>
            <a:r>
              <a:rPr lang="it-IT" sz="4000" b="1">
                <a:solidFill>
                  <a:prstClr val="black"/>
                </a:solidFill>
                <a:latin typeface="Calibri" pitchFamily="34" charset="0"/>
              </a:rPr>
              <a:t>E con il tuo spirito. </a:t>
            </a:r>
            <a:endParaRPr lang="it-IT" sz="4000">
              <a:solidFill>
                <a:prstClr val="black"/>
              </a:solidFill>
              <a:latin typeface="Calibri" pitchFamily="34" charset="0"/>
            </a:endParaRPr>
          </a:p>
          <a:p>
            <a:endParaRPr lang="it-IT" sz="4000">
              <a:solidFill>
                <a:prstClr val="black"/>
              </a:solidFill>
              <a:latin typeface="Calibri" pitchFamily="34" charset="0"/>
            </a:endParaRPr>
          </a:p>
          <a:p>
            <a:r>
              <a:rPr lang="it-IT" sz="4000">
                <a:solidFill>
                  <a:prstClr val="black"/>
                </a:solidFill>
                <a:latin typeface="Calibri" pitchFamily="34" charset="0"/>
              </a:rPr>
              <a:t>Vi benedica Dio onnipotente </a:t>
            </a:r>
          </a:p>
          <a:p>
            <a:r>
              <a:rPr lang="it-IT" sz="4000">
                <a:solidFill>
                  <a:prstClr val="black"/>
                </a:solidFill>
                <a:latin typeface="Calibri" pitchFamily="34" charset="0"/>
              </a:rPr>
              <a:t>Padre e Figlio e Spirito Santo.		</a:t>
            </a:r>
          </a:p>
          <a:p>
            <a:r>
              <a:rPr lang="it-IT" sz="4000" b="1">
                <a:solidFill>
                  <a:prstClr val="black"/>
                </a:solidFill>
                <a:latin typeface="Calibri" pitchFamily="34" charset="0"/>
              </a:rPr>
              <a:t>Amen. </a:t>
            </a:r>
            <a:endParaRPr lang="it-IT" sz="4000">
              <a:solidFill>
                <a:prstClr val="black"/>
              </a:solidFill>
              <a:latin typeface="Calibri" pitchFamily="34" charset="0"/>
            </a:endParaRPr>
          </a:p>
          <a:p>
            <a:endParaRPr lang="it-IT" sz="4000">
              <a:solidFill>
                <a:prstClr val="black"/>
              </a:solidFill>
              <a:latin typeface="Calibri" pitchFamily="34" charset="0"/>
            </a:endParaRPr>
          </a:p>
          <a:p>
            <a:r>
              <a:rPr lang="it-IT" sz="4000">
                <a:solidFill>
                  <a:prstClr val="black"/>
                </a:solidFill>
                <a:latin typeface="Calibri" pitchFamily="34" charset="0"/>
              </a:rPr>
              <a:t>Nel nome del Signore: andate in pace.</a:t>
            </a:r>
          </a:p>
          <a:p>
            <a:r>
              <a:rPr lang="it-IT" sz="4000" b="1">
                <a:solidFill>
                  <a:prstClr val="black"/>
                </a:solidFill>
                <a:latin typeface="Calibri" pitchFamily="34" charset="0"/>
              </a:rPr>
              <a:t>Rendiamo grazie a Dio. </a:t>
            </a:r>
            <a:endParaRPr lang="it-IT" sz="40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223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WordArt 3"/>
          <p:cNvSpPr>
            <a:spLocks noChangeArrowheads="1" noChangeShapeType="1" noTextEdit="1"/>
          </p:cNvSpPr>
          <p:nvPr/>
        </p:nvSpPr>
        <p:spPr bwMode="auto">
          <a:xfrm>
            <a:off x="428625" y="357188"/>
            <a:ext cx="8286750" cy="62865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Ciao a tutti</a:t>
            </a:r>
          </a:p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e</a:t>
            </a:r>
          </a:p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buona domenica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>
                <a:latin typeface="Eras Bold ITC" pitchFamily="34" charset="0"/>
                <a:cs typeface="Arial" charset="0"/>
              </a:rPr>
              <a:t>Confesso a Dio Onnipotente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e a voi fratelli che ho molto peccato in pensieri,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parole, opere e omissioni.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Per mia colpa, mia colpa,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mia grandissima colpa,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e supplico la Beata sempre Vergine Maria, gli angeli, i Santi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e voi fratelli di pregare per me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il Signore Dio nostro.</a:t>
            </a:r>
            <a:r>
              <a:rPr lang="it-IT" sz="4000">
                <a:latin typeface="Eras Bold ITC" pitchFamily="34" charset="0"/>
                <a:cs typeface="Arial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3" descr="N:\05 Fotografie\Gite\Fatima\Fatima 2007 2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357290" y="714356"/>
            <a:ext cx="648126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8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Credo Cristo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214414" y="0"/>
            <a:ext cx="6715172" cy="2554545"/>
          </a:xfrm>
          <a:prstGeom prst="rect">
            <a:avLst/>
          </a:prstGeom>
          <a:solidFill>
            <a:srgbClr val="FFFFFF">
              <a:alpha val="80000"/>
            </a:srgbClr>
          </a:solidFill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Io credo che tu sei risorto,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Io credo nella tua potenza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Io credo che tu sei speranza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Credo che risorgerò con 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http://tbn2.google.com/images?q=tbn:SSC6fCnPbrq1KM:http://americas.corriere.it/BXK897_Cristo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CasellaDiTesto 1"/>
          <p:cNvSpPr txBox="1">
            <a:spLocks noChangeArrowheads="1"/>
          </p:cNvSpPr>
          <p:nvPr/>
        </p:nvSpPr>
        <p:spPr bwMode="auto">
          <a:xfrm>
            <a:off x="857250" y="214313"/>
            <a:ext cx="74295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sz="4000">
                <a:latin typeface="Britannic Bold" pitchFamily="34" charset="0"/>
              </a:rPr>
              <a:t>Questa vita ha valore infinito</a:t>
            </a:r>
          </a:p>
          <a:p>
            <a:r>
              <a:rPr lang="it-IT" sz="4000">
                <a:latin typeface="Britannic Bold" pitchFamily="34" charset="0"/>
              </a:rPr>
              <a:t>Tu respiri nel respiro dell’uomo</a:t>
            </a:r>
          </a:p>
          <a:p>
            <a:r>
              <a:rPr lang="it-IT" sz="4000">
                <a:latin typeface="Britannic Bold" pitchFamily="34" charset="0"/>
              </a:rPr>
              <a:t>Io ti lodo Dio di tenerezza</a:t>
            </a:r>
          </a:p>
          <a:p>
            <a:r>
              <a:rPr lang="it-IT" sz="4000">
                <a:latin typeface="Britannic Bold" pitchFamily="34" charset="0"/>
              </a:rPr>
              <a:t>Io ti canto, tutto sei per me.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7152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sz="4000">
                <a:latin typeface="Calibri" pitchFamily="34" charset="0"/>
              </a:rPr>
              <a:t>Dio, Padre buono, </a:t>
            </a:r>
          </a:p>
          <a:p>
            <a:r>
              <a:rPr lang="it-IT" sz="4000">
                <a:latin typeface="Calibri" pitchFamily="34" charset="0"/>
              </a:rPr>
              <a:t>che ci perdona sempre </a:t>
            </a:r>
          </a:p>
          <a:p>
            <a:r>
              <a:rPr lang="it-IT" sz="4000">
                <a:latin typeface="Calibri" pitchFamily="34" charset="0"/>
              </a:rPr>
              <a:t>quando siamo pentiti di vero cuore, abbia misericordia di noi, </a:t>
            </a:r>
          </a:p>
          <a:p>
            <a:r>
              <a:rPr lang="it-IT" sz="4000">
                <a:latin typeface="Calibri" pitchFamily="34" charset="0"/>
              </a:rPr>
              <a:t>perdoni i nostri peccati </a:t>
            </a:r>
          </a:p>
          <a:p>
            <a:r>
              <a:rPr lang="it-IT" sz="4000">
                <a:latin typeface="Calibri" pitchFamily="34" charset="0"/>
              </a:rPr>
              <a:t>e ci conduca alla vita eterna.</a:t>
            </a:r>
          </a:p>
          <a:p>
            <a:r>
              <a:rPr lang="it-IT" sz="4000" b="1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14313" y="0"/>
            <a:ext cx="3929062" cy="3929066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in cielo a Dio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e pace in terra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agli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143500" y="2714620"/>
            <a:ext cx="4000500" cy="3785652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lodiamo,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benediciamo, rendiamo grazie per la tua infinita bontà.</a:t>
            </a:r>
          </a:p>
        </p:txBody>
      </p:sp>
    </p:spTree>
    <p:extLst>
      <p:ext uri="{BB962C8B-B14F-4D97-AF65-F5344CB8AC3E}">
        <p14:creationId xmlns:p14="http://schemas.microsoft.com/office/powerpoint/2010/main" val="163852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861"/>
            <a:ext cx="9144000" cy="687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14313" y="714375"/>
            <a:ext cx="3357562" cy="25542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Signore Dio, Re del cielo, Dio Padre Onnipotente.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500695" y="2643188"/>
            <a:ext cx="3643306" cy="1938992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Signore Dio, Agnello di Dio,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535894" y="5534025"/>
            <a:ext cx="6072212" cy="132397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abbi pietà,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di noi,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noi.</a:t>
            </a:r>
          </a:p>
        </p:txBody>
      </p:sp>
    </p:spTree>
    <p:extLst>
      <p:ext uri="{BB962C8B-B14F-4D97-AF65-F5344CB8AC3E}">
        <p14:creationId xmlns:p14="http://schemas.microsoft.com/office/powerpoint/2010/main" val="2617998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5500694" y="2071678"/>
            <a:ext cx="3571868" cy="440120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adoriamo,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glorifichiamo, rendiamo grazie per la tua infinita bontà.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71406" y="214290"/>
            <a:ext cx="3571900" cy="440120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in cielo a Dio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e pace in terra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agli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di buona volontà. </a:t>
            </a:r>
          </a:p>
        </p:txBody>
      </p:sp>
    </p:spTree>
    <p:extLst>
      <p:ext uri="{BB962C8B-B14F-4D97-AF65-F5344CB8AC3E}">
        <p14:creationId xmlns:p14="http://schemas.microsoft.com/office/powerpoint/2010/main" val="1794094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6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14313" y="214312"/>
            <a:ext cx="3781623" cy="3170099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Tu che togli i peccati del mondo, accogli la nostra supplica.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00625" y="3072348"/>
            <a:ext cx="4143375" cy="3785652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Tu che siedi alla destra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del Padre,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abbi pietà,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noi.</a:t>
            </a:r>
            <a:endParaRPr lang="it-IT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796743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922"/>
            <a:ext cx="9144000" cy="686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428625" y="0"/>
            <a:ext cx="8429625" cy="2554288"/>
          </a:xfrm>
          <a:prstGeom prst="rect">
            <a:avLst/>
          </a:prstGeom>
          <a:solidFill>
            <a:srgbClr val="0000FF">
              <a:alpha val="6470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Perché solo tu il Santo, solo il Signore, solo tu l’Altissimo Gesù; con lo Spirito Santo, nella gloria di Dio Padre Onnipotente. Amen.</a:t>
            </a:r>
          </a:p>
        </p:txBody>
      </p:sp>
    </p:spTree>
    <p:extLst>
      <p:ext uri="{BB962C8B-B14F-4D97-AF65-F5344CB8AC3E}">
        <p14:creationId xmlns:p14="http://schemas.microsoft.com/office/powerpoint/2010/main" val="275344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212498" y="-5417"/>
            <a:ext cx="8715375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 dirty="0">
                <a:latin typeface="Calibri" pitchFamily="34" charset="0"/>
                <a:cs typeface="Times New Roman" pitchFamily="18" charset="0"/>
              </a:rPr>
              <a:t>O Dio, creatore e Padre, che fai risplende-re la gloria del Signore risorto quando nel suo nome è risanata l'infermità della con-dizione umana, raduna gli uomini dispersi nell'unità di una sola famiglia, perché aderendo a Cristo buon pastore gustino la gioia di essere tuoi figli. Per il nostro Signore Gesù Cristo, tuo Figlio, che è Dio, e vive e regna con te, nell'unità dello Spirito Santo, per tutti i secoli dei secoli.   </a:t>
            </a:r>
            <a:r>
              <a:rPr lang="it-IT" sz="4000" b="1" dirty="0">
                <a:latin typeface="Calibri" pitchFamily="34" charset="0"/>
                <a:cs typeface="Times New Roman" pitchFamily="18" charset="0"/>
              </a:rPr>
              <a:t>Amen. </a:t>
            </a:r>
            <a:endParaRPr lang="it-IT" sz="4000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31746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547AF9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-47625"/>
            <a:ext cx="7319963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WordArt 4"/>
          <p:cNvSpPr>
            <a:spLocks noChangeArrowheads="1" noChangeShapeType="1" noTextEdit="1"/>
          </p:cNvSpPr>
          <p:nvPr/>
        </p:nvSpPr>
        <p:spPr bwMode="auto">
          <a:xfrm>
            <a:off x="428625" y="285750"/>
            <a:ext cx="8215313" cy="61436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ObliqueTopLeft"/>
              <a:lightRig rig="legacyNormal3" dir="t"/>
            </a:scene3d>
            <a:sp3d extrusionH="4302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E' risorto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Cristo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214313" y="13334"/>
            <a:ext cx="8715375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 i="1" dirty="0">
                <a:latin typeface="Calibri" pitchFamily="34" charset="0"/>
                <a:ea typeface="Times New Roman" pitchFamily="18" charset="0"/>
                <a:cs typeface="Arial" charset="0"/>
              </a:rPr>
              <a:t>Dagli Atti degli Apostoli</a:t>
            </a:r>
            <a:endParaRPr lang="it-IT" sz="4000" dirty="0"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In quei giorni, Pietro, colmato di Spirito Santo, disse loro: </a:t>
            </a:r>
          </a:p>
          <a:p>
            <a:pPr algn="just"/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«Capi del popolo e anziani, visto che oggi veniamo interrogati sul beneficio recato a un uomo infermo, e cioè per mezzo di chi egli sia stato salvato, sia noto a tutti voi e a tutto il popolo d’Israele: nel nome di Gesù Cristo il Nazareno, che voi avete crocifisso e che Dio ha risuscitato dai morti, costui vi sta innanzi risanato.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715375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Questo Gesù è la pietra, che è stata scartata da voi, costruttori, e che è diventata la pietra d’angolo.</a:t>
            </a:r>
          </a:p>
          <a:p>
            <a:pPr algn="just"/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In nessun altro c’è salvezza; non vi è in-fatti, sotto il cielo, altro nome dato agli uomini, nel quale è stabilito che noi siamo salvati».</a:t>
            </a:r>
          </a:p>
          <a:p>
            <a:pPr algn="just">
              <a:defRPr/>
            </a:pPr>
            <a:endParaRPr lang="it-IT" sz="4000" dirty="0"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Parola di Dio.     </a:t>
            </a:r>
          </a:p>
          <a:p>
            <a:pPr algn="r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charset="0"/>
              </a:rPr>
              <a:t>Rendiamo grazie a Dio.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ext Box 1027"/>
          <p:cNvSpPr txBox="1">
            <a:spLocks noChangeArrowheads="1"/>
          </p:cNvSpPr>
          <p:nvPr/>
        </p:nvSpPr>
        <p:spPr bwMode="auto">
          <a:xfrm>
            <a:off x="288925" y="263525"/>
            <a:ext cx="84074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13FF0F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6600" b="1" i="1" dirty="0">
                <a:solidFill>
                  <a:srgbClr val="0A0EFF"/>
                </a:solidFill>
                <a:latin typeface="Comic Sans MS" pitchFamily="66" charset="0"/>
                <a:cs typeface="Arial" charset="0"/>
              </a:rPr>
              <a:t>Salmo responsoriale</a:t>
            </a:r>
            <a:r>
              <a:rPr lang="ca-ES" sz="2800" b="1" i="1" dirty="0">
                <a:solidFill>
                  <a:srgbClr val="0A0EFF"/>
                </a:solidFill>
                <a:latin typeface="Comic Sans MS" pitchFamily="66" charset="0"/>
                <a:cs typeface="Arial" charset="0"/>
              </a:rPr>
              <a:t> </a:t>
            </a:r>
            <a:endParaRPr lang="ca-ES" sz="6600" b="1" i="1" dirty="0">
              <a:solidFill>
                <a:srgbClr val="0A0EFF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1270" name="Rectangle 1030"/>
          <p:cNvSpPr>
            <a:spLocks noChangeArrowheads="1"/>
          </p:cNvSpPr>
          <p:nvPr/>
        </p:nvSpPr>
        <p:spPr bwMode="auto">
          <a:xfrm>
            <a:off x="560463" y="2452422"/>
            <a:ext cx="8512175" cy="440120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r>
              <a:rPr lang="it-IT" sz="4000" b="1" i="1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Rendete grazie al Signore perché è buono, perché il suo amore è per sempre. È </a:t>
            </a:r>
            <a:r>
              <a:rPr lang="it-IT" sz="4000" b="1" i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meglio </a:t>
            </a:r>
            <a:r>
              <a:rPr lang="it-IT" sz="4000" b="1" i="1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rifugiarsi nel Signore che confidare nell’uomo. È meglio rifugiarsi nel Signore che confidare nei potenti.</a:t>
            </a:r>
            <a:endParaRPr lang="ca-ES" sz="4000" b="1" i="1" dirty="0" smtClean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55776" y="1409700"/>
            <a:ext cx="6523250" cy="707886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60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85750" y="857250"/>
            <a:ext cx="8858250" cy="440120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0A8F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Ti rendo grazie, perché mi hai risposto, perché sei stato la mia salvezza. La pietra scartata dai costruttori è divenuta la pietra d’angolo. Questo è stato fatto dal Signore: una meraviglia ai nostri occhi. </a:t>
            </a:r>
            <a:endParaRPr lang="ca-ES" sz="4000" b="1" i="1" dirty="0">
              <a:solidFill>
                <a:srgbClr val="0A8F0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582863" y="5572125"/>
            <a:ext cx="6561137" cy="70802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089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7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23528" y="392202"/>
            <a:ext cx="8496944" cy="501675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sz="1400" i="1" dirty="0">
                <a:solidFill>
                  <a:sysClr val="windowText" lastClr="000000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it-IT" sz="4000" b="1" i="1" dirty="0">
                <a:solidFill>
                  <a:sysClr val="windowText" lastClr="000000"/>
                </a:solidFill>
                <a:latin typeface="Comic Sans MS" pitchFamily="66" charset="0"/>
                <a:cs typeface="Arial" charset="0"/>
              </a:rPr>
              <a:t>Benedetto colui che viene nel nome del Signore. Vi benediciamo dalla casa del Signore. Sei tu il mio Dio e ti rendo grazie, sei il mio Dio e ti esalto. Rendete grazie al Signore, perché è buono, perché il suo amore è per sempre.</a:t>
            </a:r>
            <a:endParaRPr lang="ca-ES" sz="3600" b="1" i="1" dirty="0">
              <a:solidFill>
                <a:sysClr val="windowText" lastClr="00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582863" y="5589240"/>
            <a:ext cx="6561137" cy="70802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441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magine 3" descr="beato%20angelico%20auferstehu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643438" y="214313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1" hangingPunct="1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cs typeface="Arial" charset="0"/>
              </a:rPr>
              <a:t>Alleluia</a:t>
            </a:r>
          </a:p>
        </p:txBody>
      </p:sp>
      <p:sp>
        <p:nvSpPr>
          <p:cNvPr id="5123" name="CasellaDiTesto 1"/>
          <p:cNvSpPr txBox="1">
            <a:spLocks noChangeArrowheads="1"/>
          </p:cNvSpPr>
          <p:nvPr/>
        </p:nvSpPr>
        <p:spPr bwMode="auto">
          <a:xfrm>
            <a:off x="4643438" y="2857500"/>
            <a:ext cx="4500562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 alleluia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 colui che risuscitò.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 alleluia,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Gloria al nome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di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54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1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830688" y="1700808"/>
            <a:ext cx="4273277" cy="4401205"/>
          </a:xfrm>
          <a:prstGeom prst="rect">
            <a:avLst/>
          </a:prstGeom>
          <a:solidFill>
            <a:srgbClr val="06A12A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Io sono il buon pastore, dice il Signore; </a:t>
            </a:r>
          </a:p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conosco le mie pecore, </a:t>
            </a:r>
          </a:p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e le mie pecore </a:t>
            </a:r>
          </a:p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conoscono me.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34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822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magine 3" descr="beato%20angelico%20auferstehu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54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CasellaDiTesto 1"/>
          <p:cNvSpPr txBox="1">
            <a:spLocks noChangeArrowheads="1"/>
          </p:cNvSpPr>
          <p:nvPr/>
        </p:nvSpPr>
        <p:spPr bwMode="auto">
          <a:xfrm>
            <a:off x="6072188" y="428625"/>
            <a:ext cx="30718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 colui che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risuscitò.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gloria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 nome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di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82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ttangolo 1"/>
          <p:cNvSpPr>
            <a:spLocks noChangeArrowheads="1"/>
          </p:cNvSpPr>
          <p:nvPr/>
        </p:nvSpPr>
        <p:spPr bwMode="auto">
          <a:xfrm>
            <a:off x="899592" y="1535906"/>
            <a:ext cx="49291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Il Signore sia con voi.</a:t>
            </a:r>
          </a:p>
          <a:p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 con il tuo spirito.</a:t>
            </a:r>
          </a:p>
          <a:p>
            <a:endParaRPr lang="it-IT" sz="40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Dal Vangelo </a:t>
            </a:r>
          </a:p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secondo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Giovanni.</a:t>
            </a:r>
            <a:endParaRPr lang="it-IT" sz="40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4" name="Picture 10" descr="http://www.christusrex.org/www1/vaticano/PC1-Shephe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0"/>
            <a:ext cx="2786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19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7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01426" y="4293348"/>
            <a:ext cx="8496944" cy="255454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a-ES" sz="1400" dirty="0">
                <a:solidFill>
                  <a:sysClr val="windowText" lastClr="000000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it-IT" sz="4000" b="1" dirty="0">
                <a:solidFill>
                  <a:sysClr val="windowText" lastClr="000000"/>
                </a:solidFill>
                <a:latin typeface="Comic Sans MS" pitchFamily="66" charset="0"/>
                <a:cs typeface="Arial" charset="0"/>
              </a:rPr>
              <a:t>In quel tempo, Gesù disse: </a:t>
            </a:r>
            <a:endParaRPr lang="it-IT" sz="4000" b="1" dirty="0" smtClean="0">
              <a:solidFill>
                <a:sysClr val="windowText" lastClr="000000"/>
              </a:solidFill>
              <a:latin typeface="Comic Sans MS" pitchFamily="66" charset="0"/>
              <a:cs typeface="Arial" charset="0"/>
            </a:endParaRPr>
          </a:p>
          <a:p>
            <a:pPr algn="ctr">
              <a:defRPr/>
            </a:pPr>
            <a:r>
              <a:rPr lang="it-IT" sz="4000" b="1" dirty="0" smtClean="0">
                <a:solidFill>
                  <a:sysClr val="windowText" lastClr="000000"/>
                </a:solidFill>
                <a:latin typeface="Comic Sans MS" pitchFamily="66" charset="0"/>
                <a:cs typeface="Arial" charset="0"/>
              </a:rPr>
              <a:t>«</a:t>
            </a:r>
            <a:r>
              <a:rPr lang="it-IT" sz="4000" b="1" dirty="0">
                <a:solidFill>
                  <a:sysClr val="windowText" lastClr="000000"/>
                </a:solidFill>
                <a:latin typeface="Comic Sans MS" pitchFamily="66" charset="0"/>
                <a:cs typeface="Arial" charset="0"/>
              </a:rPr>
              <a:t>Io sono il buon pastore. </a:t>
            </a:r>
            <a:endParaRPr lang="it-IT" sz="4000" b="1" dirty="0" smtClean="0">
              <a:solidFill>
                <a:sysClr val="windowText" lastClr="000000"/>
              </a:solidFill>
              <a:latin typeface="Comic Sans MS" pitchFamily="66" charset="0"/>
              <a:cs typeface="Arial" charset="0"/>
            </a:endParaRPr>
          </a:p>
          <a:p>
            <a:pPr algn="ctr">
              <a:defRPr/>
            </a:pPr>
            <a:r>
              <a:rPr lang="it-IT" sz="4000" b="1" dirty="0" smtClean="0">
                <a:solidFill>
                  <a:sysClr val="windowText" lastClr="000000"/>
                </a:solidFill>
                <a:latin typeface="Comic Sans MS" pitchFamily="66" charset="0"/>
                <a:cs typeface="Arial" charset="0"/>
              </a:rPr>
              <a:t>Il </a:t>
            </a:r>
            <a:r>
              <a:rPr lang="it-IT" sz="4000" b="1" dirty="0">
                <a:solidFill>
                  <a:sysClr val="windowText" lastClr="000000"/>
                </a:solidFill>
                <a:latin typeface="Comic Sans MS" pitchFamily="66" charset="0"/>
                <a:cs typeface="Arial" charset="0"/>
              </a:rPr>
              <a:t>buon pastore dà la propria vita per le pecore. </a:t>
            </a:r>
            <a:endParaRPr lang="ca-ES" sz="3600" b="1" dirty="0">
              <a:solidFill>
                <a:sysClr val="windowText" lastClr="000000"/>
              </a:solidFill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842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aiborg.net/prophecy/images/jesus-christ-superstar-la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4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28625" y="357188"/>
            <a:ext cx="8215313" cy="23082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È un'alba nuova,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risorto è Gesù: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gioia esplode tra noi;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sas-italia.com/images/peco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18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963" name="Rettangolo 1"/>
          <p:cNvSpPr>
            <a:spLocks noChangeArrowheads="1"/>
          </p:cNvSpPr>
          <p:nvPr/>
        </p:nvSpPr>
        <p:spPr bwMode="auto">
          <a:xfrm>
            <a:off x="278344" y="2456795"/>
            <a:ext cx="8572500" cy="440120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Il mercenario – che non è pastore e al quale le pecore non appartengono – vede venire il lupo, abbandona le pecore e fugge, e il lupo le rapisce e le disperde; perché è un mercenario e non gli importa delle pecore. </a:t>
            </a:r>
            <a:endParaRPr lang="it-IT" sz="4000" b="1" dirty="0" smtClean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440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0" descr="http://www.roberto-crosio.net/1_citta/SEGANTINI_RITORNO_ALL_OVI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0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69081" y="3687901"/>
            <a:ext cx="8572500" cy="3170099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Io sono il buon pastore, conosco le mie pecore e le mie pecore conoscono me, così come il Padre conosce me e io conosco il Padre, e do la mia vita per le pecore. </a:t>
            </a:r>
            <a:endParaRPr lang="ca-ES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80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www.corriere.it/Media/Foto/2006/04_Aprile/18/fdg/PAST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5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ttangolo 1"/>
          <p:cNvSpPr>
            <a:spLocks noChangeArrowheads="1"/>
          </p:cNvSpPr>
          <p:nvPr/>
        </p:nvSpPr>
        <p:spPr bwMode="auto">
          <a:xfrm>
            <a:off x="251619" y="4884821"/>
            <a:ext cx="8572500" cy="193899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E ho altre pecore che non provengono da questo recinto: anche quelle io devo guidare. </a:t>
            </a:r>
            <a:endParaRPr lang="ca-ES" sz="4000" b="1" dirty="0" smtClean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809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8" descr="http://www.ischida.com/blog/wp-content/uploads/2007/12/pec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ttangolo 1"/>
          <p:cNvSpPr>
            <a:spLocks noChangeArrowheads="1"/>
          </p:cNvSpPr>
          <p:nvPr/>
        </p:nvSpPr>
        <p:spPr bwMode="auto">
          <a:xfrm>
            <a:off x="285750" y="0"/>
            <a:ext cx="8643938" cy="193833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it-IT" sz="4000" b="1" i="1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Ascolteranno la mia voce e diventeranno un solo gregge, </a:t>
            </a:r>
            <a:endParaRPr lang="it-IT" sz="4000" b="1" i="1" dirty="0" smtClean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  <a:p>
            <a:pPr algn="ctr"/>
            <a:r>
              <a:rPr lang="it-IT" sz="4000" b="1" i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un </a:t>
            </a:r>
            <a:r>
              <a:rPr lang="it-IT" sz="4000" b="1" i="1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solo pastore. </a:t>
            </a:r>
          </a:p>
        </p:txBody>
      </p:sp>
    </p:spTree>
    <p:extLst>
      <p:ext uri="{BB962C8B-B14F-4D97-AF65-F5344CB8AC3E}">
        <p14:creationId xmlns:p14="http://schemas.microsoft.com/office/powerpoint/2010/main" val="34164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8" descr="http://www.sardiniafarm.com/immagini%20diario/Agnello%20-%20100_03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76200" y="0"/>
            <a:ext cx="8991600" cy="255454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Per questo il Padre mi ama: perché io do la mia vita, per poi riprenderla di nuovo. Nessuno me la toglie: io la do da me stesso. </a:t>
            </a:r>
          </a:p>
        </p:txBody>
      </p:sp>
    </p:spTree>
    <p:extLst>
      <p:ext uri="{BB962C8B-B14F-4D97-AF65-F5344CB8AC3E}">
        <p14:creationId xmlns:p14="http://schemas.microsoft.com/office/powerpoint/2010/main" val="311963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 descr="http://www.ausl-cesena.emr.it/Portals/0/Servizi/DSP/vet/pecore%20al%20pascol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ttangolo 1"/>
          <p:cNvSpPr>
            <a:spLocks noChangeArrowheads="1"/>
          </p:cNvSpPr>
          <p:nvPr/>
        </p:nvSpPr>
        <p:spPr bwMode="auto">
          <a:xfrm>
            <a:off x="250032" y="0"/>
            <a:ext cx="8643937" cy="255428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Ho il potere di darla e il potere di riprenderla di nuovo. Questo è il comando che ho ricevuto dal Padre mio».</a:t>
            </a:r>
            <a:endParaRPr lang="it-IT" sz="4000" b="1" dirty="0" smtClean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570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magine 4" descr="0574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2" t="11533" r="11392" b="4285"/>
          <a:stretch>
            <a:fillRect/>
          </a:stretch>
        </p:blipFill>
        <p:spPr bwMode="auto">
          <a:xfrm>
            <a:off x="428625" y="0"/>
            <a:ext cx="5000625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 smtClean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46084" name="WordArt 6"/>
          <p:cNvSpPr>
            <a:spLocks noChangeArrowheads="1" noChangeShapeType="1" noTextEdit="1"/>
          </p:cNvSpPr>
          <p:nvPr/>
        </p:nvSpPr>
        <p:spPr bwMode="auto">
          <a:xfrm>
            <a:off x="5435600" y="0"/>
            <a:ext cx="3524250" cy="53006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Arial" charset="0"/>
              </a:rPr>
              <a:t>Parola</a:t>
            </a:r>
          </a:p>
          <a:p>
            <a:pPr algn="ctr"/>
            <a:r>
              <a:rPr lang="it-IT" sz="3600" kern="1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Arial" charset="0"/>
              </a:rPr>
              <a:t>del</a:t>
            </a:r>
          </a:p>
          <a:p>
            <a:pPr algn="ctr"/>
            <a:r>
              <a:rPr lang="it-IT" sz="3600" kern="1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Arial" charset="0"/>
              </a:rPr>
              <a:t>Signore.</a:t>
            </a:r>
          </a:p>
        </p:txBody>
      </p:sp>
    </p:spTree>
    <p:extLst>
      <p:ext uri="{BB962C8B-B14F-4D97-AF65-F5344CB8AC3E}">
        <p14:creationId xmlns:p14="http://schemas.microsoft.com/office/powerpoint/2010/main" val="387499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http://localhost/download/immagini/11_Quar_Pasq/12_4Pasq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0"/>
            <a:ext cx="485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018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ChangeArrowheads="1"/>
          </p:cNvSpPr>
          <p:nvPr/>
        </p:nvSpPr>
        <p:spPr bwMode="auto">
          <a:xfrm>
            <a:off x="285750" y="285750"/>
            <a:ext cx="864393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Io credo in Dio, Padre</a:t>
            </a:r>
          </a:p>
          <a:p>
            <a:pPr algn="just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onnipotente, creatore del cielo </a:t>
            </a:r>
          </a:p>
          <a:p>
            <a:pPr algn="just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e della terra; e in Gesù Cristo,</a:t>
            </a:r>
          </a:p>
          <a:p>
            <a:pPr algn="just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suo unico Figlio, nostro Signore,</a:t>
            </a:r>
          </a:p>
          <a:p>
            <a:pPr algn="just"/>
            <a:r>
              <a:rPr lang="it-IT" sz="4000" b="1" u="sng">
                <a:latin typeface="Tahoma" pitchFamily="34" charset="0"/>
                <a:ea typeface="Times New Roman" pitchFamily="18" charset="0"/>
                <a:cs typeface="Tahoma" pitchFamily="34" charset="0"/>
              </a:rPr>
              <a:t>il quale fu concepito di Spirito Santo, nacque da Maria Vergine</a:t>
            </a:r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, patì sotto Ponzio Pilato, </a:t>
            </a:r>
          </a:p>
          <a:p>
            <a:pPr algn="just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fu crocifisso, morì e fu sepolto; discese agli inferi; </a:t>
            </a:r>
            <a:endParaRPr lang="it-IT" sz="400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ttangolo 1"/>
          <p:cNvSpPr>
            <a:spLocks noChangeArrowheads="1"/>
          </p:cNvSpPr>
          <p:nvPr/>
        </p:nvSpPr>
        <p:spPr bwMode="auto">
          <a:xfrm>
            <a:off x="214313" y="214313"/>
            <a:ext cx="864393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terzo giorno risuscitò da morte; salì al cielo, siede alla destra di Dio Padre onnipotente; di là verrà a giudicare i vivi e i morti. Credo nello Spirito Santo, la santa Chiesa cattolica,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comunione dei santi,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remissione dei peccati,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risurrezione della carne,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vita eterna. Amen.</a:t>
            </a:r>
            <a:endParaRPr lang="it-IT" sz="400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8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625" y="1285875"/>
            <a:ext cx="3786188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Chiesa canta: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allelluia</a:t>
            </a: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Cristo Risorto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è novità.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065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ocuments and Settings\Proprietario.TOM\Desktop\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850"/>
            <a:ext cx="4786312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43240" y="2214554"/>
            <a:ext cx="6000760" cy="14700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Testimoni </a:t>
            </a:r>
            <a:b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dell’Amore</a:t>
            </a:r>
            <a:endParaRPr lang="it-IT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2292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047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85918" y="3214686"/>
            <a:ext cx="6786610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4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71472" y="3714752"/>
            <a:ext cx="8001056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 tuo Spirito, Signore, </a:t>
            </a:r>
          </a:p>
          <a:p>
            <a:pPr eaLnBrk="1" hangingPunct="1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ogni tempo ci fa segno del tuo amore per il mondo.</a:t>
            </a:r>
          </a:p>
          <a:p>
            <a:pPr eaLnBrk="1" hangingPunct="1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 la gente noi viviamo la tua missione nella fede che ci fa condivisione</a:t>
            </a:r>
            <a:r>
              <a:rPr lang="it-IT" sz="3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it-IT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3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692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28794" y="3214686"/>
            <a:ext cx="664373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034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3143248"/>
            <a:ext cx="7929618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 Parola della vita noi proclamiamo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 la storia del tuo amore raccontiamo. Tra la gente noi viviamo una certezza: che tu offri ad ogni uomo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giorni di grazia. </a:t>
            </a:r>
          </a:p>
        </p:txBody>
      </p:sp>
    </p:spTree>
    <p:extLst>
      <p:ext uri="{BB962C8B-B14F-4D97-AF65-F5344CB8AC3E}">
        <p14:creationId xmlns:p14="http://schemas.microsoft.com/office/powerpoint/2010/main" val="93644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32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28794" y="3214686"/>
            <a:ext cx="664373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477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http://tillilh9821.altervista.org/albums/userpics/10001/112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857750" y="2071688"/>
            <a:ext cx="4286250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Dona lo Spirito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tutti noi,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pace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ai discepoli suoi;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47-cri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6957" y="-6917"/>
            <a:ext cx="5866930" cy="501675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Tu pastore sei con noi guidi il cammino</a:t>
            </a:r>
          </a:p>
          <a:p>
            <a:r>
              <a:rPr lang="it-IT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ci raduni come chiesa per il regno.</a:t>
            </a:r>
          </a:p>
          <a:p>
            <a:r>
              <a:rPr lang="it-IT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Tra la gente noi viviamo</a:t>
            </a:r>
          </a:p>
          <a:p>
            <a:r>
              <a:rPr lang="it-IT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nuova speranza</a:t>
            </a:r>
          </a:p>
          <a:p>
            <a:r>
              <a:rPr lang="it-IT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e la gioia che ci dà la tua presenza.</a:t>
            </a:r>
          </a:p>
        </p:txBody>
      </p:sp>
    </p:spTree>
    <p:extLst>
      <p:ext uri="{BB962C8B-B14F-4D97-AF65-F5344CB8AC3E}">
        <p14:creationId xmlns:p14="http://schemas.microsoft.com/office/powerpoint/2010/main" val="718824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3857628"/>
            <a:ext cx="7715304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testimoni del Signore, siamo il popolo di Dio 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815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4414" y="3214686"/>
            <a:ext cx="735811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la speranza della Croce che lo Spirito di Dio 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86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470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0" y="142875"/>
            <a:ext cx="91471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11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1692_N51_st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1275"/>
            <a:ext cx="4500562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57188" y="2214563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Osanna</a:t>
            </a:r>
          </a:p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Osanna</a:t>
            </a:r>
          </a:p>
        </p:txBody>
      </p:sp>
    </p:spTree>
    <p:extLst>
      <p:ext uri="{BB962C8B-B14F-4D97-AF65-F5344CB8AC3E}">
        <p14:creationId xmlns:p14="http://schemas.microsoft.com/office/powerpoint/2010/main" val="3175038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196-1-zoom-1-pallonci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051720" y="4277131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132848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Fede\Desktop\cielo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8160" y="4316155"/>
            <a:ext cx="6143625" cy="255428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</p:txBody>
      </p:sp>
    </p:spTree>
    <p:extLst>
      <p:ext uri="{BB962C8B-B14F-4D97-AF65-F5344CB8AC3E}">
        <p14:creationId xmlns:p14="http://schemas.microsoft.com/office/powerpoint/2010/main" val="1628791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palloncin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947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9535" y="4325790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264003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107282" y="5287962"/>
            <a:ext cx="6929437" cy="15700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l'uomo rinasce a libertà,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grida l'annuncio di novità.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image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78656" y="4308151"/>
            <a:ext cx="7786687" cy="2554287"/>
          </a:xfrm>
          <a:prstGeom prst="rect">
            <a:avLst/>
          </a:prstGeom>
          <a:solidFill>
            <a:srgbClr val="FFFFFF">
              <a:alpha val="63137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</a:p>
        </p:txBody>
      </p:sp>
    </p:spTree>
    <p:extLst>
      <p:ext uri="{BB962C8B-B14F-4D97-AF65-F5344CB8AC3E}">
        <p14:creationId xmlns:p14="http://schemas.microsoft.com/office/powerpoint/2010/main" val="2749414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abbraccio-di-gioia.jp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1562" y="4279605"/>
            <a:ext cx="7000875" cy="255428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52076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784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Immagine 3" descr="Eucaristia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Tu ci hai redenti con la tua croce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e la tua risurrezione: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salvaci, o Salvatore del mondo. </a:t>
            </a:r>
          </a:p>
        </p:txBody>
      </p:sp>
    </p:spTree>
    <p:extLst>
      <p:ext uri="{BB962C8B-B14F-4D97-AF65-F5344CB8AC3E}">
        <p14:creationId xmlns:p14="http://schemas.microsoft.com/office/powerpoint/2010/main" val="1497192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magine 2" descr="001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Padre nostro, che sei nei cieli,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santificato il tuo nome,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venga il tuo regno,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fatta la tua volontà,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in cielo così in terra.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Dacci oggi il nostro pane quotidiano,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rimetti a noi i nostri debiti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noi li rimettiamo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ai nostri debitori,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non ci indurre in tentazione,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6009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412849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4207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980728"/>
            <a:ext cx="9144001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7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5759" y="-53518"/>
            <a:ext cx="889248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Tuo </a:t>
            </a: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è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il regno, </a:t>
            </a: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 tua la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potenza </a:t>
            </a:r>
          </a:p>
          <a:p>
            <a:pPr algn="ctr">
              <a:defRPr/>
            </a:pP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e la gloria </a:t>
            </a: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nei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secoli.</a:t>
            </a:r>
            <a:endParaRPr lang="it-IT" sz="5400" dirty="0">
              <a:solidFill>
                <a:srgbClr val="0808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193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scalabriniane.org/salute/logo_salu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0"/>
            <a:ext cx="7983537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4919662"/>
            <a:ext cx="9144000" cy="19383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È RISORTO CRISTO, ALLELUIA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UNO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SPIRITO NUOVO EFFONDERÀ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IL MONDO INTERO RINNOVERÀ</a:t>
            </a:r>
            <a:r>
              <a:rPr lang="it-IT" sz="4000" b="1" dirty="0">
                <a:latin typeface="+mn-lt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6365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entra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nel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4743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4837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Ora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ti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stringo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621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2144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6" descr="Clicca per immagine full siz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16125" y="5607050"/>
            <a:ext cx="712787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</a:p>
        </p:txBody>
      </p:sp>
      <p:sp>
        <p:nvSpPr>
          <p:cNvPr id="90116" name="Rettangolo 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00063" y="4500563"/>
            <a:ext cx="628332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644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6" descr="Clicca per immagine full siz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282" y="4786322"/>
            <a:ext cx="5646802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4"/>
            </p:custDataLst>
          </p:nvPr>
        </p:nvSpPr>
        <p:spPr>
          <a:xfrm>
            <a:off x="2766292" y="1071546"/>
            <a:ext cx="6377707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2222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318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entra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nel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3926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blenio.com/Data/trekking%20so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" y="4549676"/>
            <a:ext cx="914400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È RISORTO CRISTO, ALLELUIA!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UNO SPIRITO NUOVO EFFONDERÀ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IL MONDO INTERO RINNOVERÀ.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  <a:r>
              <a:rPr lang="it-IT" sz="6600" b="1" dirty="0" smtClean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sul volto</a:t>
            </a:r>
            <a:r>
              <a:rPr lang="it-IT" sz="66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822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Ora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ti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stringo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9834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908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995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50094" y="1179095"/>
            <a:ext cx="7643812" cy="5632450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924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091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428625"/>
            <a:ext cx="73580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just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  <a:p>
            <a:pPr algn="just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just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  <a:p>
            <a:pPr algn="just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just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just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just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just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671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034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Users\Fede\Desktop\y1plNQkx0Uez9fEiptf5Hu5pg4-xDuisa3BEuvf44R6_sfLdP-oRg2p1TghaUYNDvxOFD6V_V4jJ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31750"/>
            <a:ext cx="5000625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85720" y="1720840"/>
            <a:ext cx="6357982" cy="341632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72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cs typeface="Arial" charset="0"/>
              </a:rPr>
              <a:t>Cristo è risorto Veramente</a:t>
            </a:r>
          </a:p>
        </p:txBody>
      </p:sp>
    </p:spTree>
    <p:extLst>
      <p:ext uri="{BB962C8B-B14F-4D97-AF65-F5344CB8AC3E}">
        <p14:creationId xmlns:p14="http://schemas.microsoft.com/office/powerpoint/2010/main" val="3545008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04451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663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</a:rPr>
              <a:t>Nel nome del Padre, e del Figlio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</a:rPr>
              <a:t>e dello Spirito Santo.	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</a:endParaRPr>
          </a:p>
          <a:p>
            <a:pPr>
              <a:defRPr/>
            </a:pPr>
            <a:r>
              <a:rPr lang="it-IT" sz="4000" dirty="0">
                <a:latin typeface="Calibri" pitchFamily="34" charset="0"/>
              </a:rPr>
              <a:t>La grazia e la pace di Dio nostro Padre </a:t>
            </a:r>
            <a:endParaRPr lang="it-IT" sz="4000" dirty="0" smtClean="0">
              <a:latin typeface="Calibri" pitchFamily="34" charset="0"/>
            </a:endParaRPr>
          </a:p>
          <a:p>
            <a:pPr>
              <a:defRPr/>
            </a:pPr>
            <a:r>
              <a:rPr lang="it-IT" sz="4000" dirty="0" smtClean="0">
                <a:latin typeface="Calibri" pitchFamily="34" charset="0"/>
              </a:rPr>
              <a:t>e </a:t>
            </a:r>
            <a:r>
              <a:rPr lang="it-IT" sz="4000" dirty="0">
                <a:latin typeface="Calibri" pitchFamily="34" charset="0"/>
              </a:rPr>
              <a:t>del Signore nostro Gesù Cristo </a:t>
            </a:r>
            <a:endParaRPr lang="it-IT" sz="4000" dirty="0" smtClean="0">
              <a:latin typeface="Calibri" pitchFamily="34" charset="0"/>
            </a:endParaRPr>
          </a:p>
          <a:p>
            <a:pPr>
              <a:defRPr/>
            </a:pPr>
            <a:r>
              <a:rPr lang="it-IT" sz="4000" dirty="0" smtClean="0">
                <a:latin typeface="Calibri" pitchFamily="34" charset="0"/>
              </a:rPr>
              <a:t>siano </a:t>
            </a:r>
            <a:r>
              <a:rPr lang="it-IT" sz="4000" dirty="0">
                <a:latin typeface="Calibri" pitchFamily="34" charset="0"/>
              </a:rPr>
              <a:t>con tutti voi.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/>
          <p:cNvSpPr>
            <a:spLocks noChangeArrowheads="1"/>
          </p:cNvSpPr>
          <p:nvPr/>
        </p:nvSpPr>
        <p:spPr bwMode="auto">
          <a:xfrm>
            <a:off x="5214938" y="242888"/>
            <a:ext cx="3786187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Morte, dov’è   la tua vittoria?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Paura non mi puoi far più.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Se sulla croce io morirò insieme a lui,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poi insieme a lui   risorgerò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5475" name="Picture 2" descr="C:\Users\Fede\Desktop\ricorrenze_files\104_05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8550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6499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3991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Fede\Desktop\Pasqua.Risorti con Cristo.celebrazi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ctangle 1"/>
          <p:cNvSpPr>
            <a:spLocks noChangeArrowheads="1"/>
          </p:cNvSpPr>
          <p:nvPr/>
        </p:nvSpPr>
        <p:spPr bwMode="auto">
          <a:xfrm>
            <a:off x="214313" y="428625"/>
            <a:ext cx="542925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Tu, Signore amante della vita, 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mi hai creato per l’eternità.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La vita mia tu dal sepolcro strapperai,</a:t>
            </a: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con questo mio corpo ti vedrò.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86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8547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2260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Users\Fede\Desktop\cuorebp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1"/>
          <p:cNvSpPr>
            <a:spLocks noChangeArrowheads="1"/>
          </p:cNvSpPr>
          <p:nvPr/>
        </p:nvSpPr>
        <p:spPr bwMode="auto">
          <a:xfrm>
            <a:off x="214313" y="336550"/>
            <a:ext cx="4786312" cy="61849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Tu mi hai donato la tua vita,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io voglio donar la mia a te.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Fa’ che possa dire “Cristo vive anche in me”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quel giorno io risorgerò.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9572" name="Picture 3" descr="C:\Users\Fede\Desktop\cristo-con-un-bimbo-in-bracc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0"/>
            <a:ext cx="4143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041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0595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0115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ChangeArrowheads="1"/>
          </p:cNvSpPr>
          <p:nvPr/>
        </p:nvSpPr>
        <p:spPr bwMode="auto">
          <a:xfrm>
            <a:off x="5214938" y="242888"/>
            <a:ext cx="3786187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Morte, dov’è   la tua vittoria?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Paura non mi puoi far più.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Se sulla croce io morirò insieme a lui,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poi insieme a lui   risorgerò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1619" name="Picture 2" descr="C:\Users\Fede\Desktop\ricorrenze_files\104_05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5618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2643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8215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Users\Fede\Desktop\Pasqua.Risorti con Cristo.celebrazi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Rectangle 1"/>
          <p:cNvSpPr>
            <a:spLocks noChangeArrowheads="1"/>
          </p:cNvSpPr>
          <p:nvPr/>
        </p:nvSpPr>
        <p:spPr bwMode="auto">
          <a:xfrm>
            <a:off x="214313" y="428625"/>
            <a:ext cx="542925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Tu, Signore amante della vita, 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mi hai creato per l’eternità.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La vita mia tu dal sepolcro strapperai,</a:t>
            </a: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con questo mio corpo ti vedrò.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63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4691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06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3JWC8x3H76uqBPR3X6Kwf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xBq6t33SXTFXW3Qwrhrf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WNeenNTs3DWhckb140Ef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LDTOcrEs5Zm4FCSeFfYv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1EQwkqdrBall2AlzAsNAy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V8Fy8PlpgCKJCeXG6efDo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JjAiT6EwHft4IIQMhn5cT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BjX6BUlzlUyKplYQWeKKU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fyvfPkWRyci0IhkMuKa7T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wYjvNqrQr9N53pBm41Ctm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oDGwaKZzNBG2xVkwwqHK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cCdUb8F8vpcawVR6Ug6rz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mn4qKv63FAjb0tBZBkqh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tR00spB9Aizc8Qx7HVDom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zdJRDihv78IjTv3qh5uT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JZSC4SToNTPWiMgBMiS5b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tOX13hDxTsshuKY1epBIl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uWdh9Gjc1Z6iv3E3PCLfZ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t0iwCK4tts5Ek1NL7XeHr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beVmbzYX5P7sdZD3y7xv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RIDf3vN0iU0P6hHnTTvu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OdyALtTGzTXxYncJVws9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crnTllaeE09c3v4Fh1TkI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3i7UvEXn2lVg06cS8yvlf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oMjHFgeqfJPbo5LrQwggX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gMuXsoTlPmL6UlANYH9B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PI67GHZ5YYAvxcHNPxUU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kdhv1Qt7VB4qgmNKn2yPI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6aztgb8ZmDd7ezonP0SDB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joathQSFfw3Mscl3EHBy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Nv3xOVV7MbHItWp7hvbNn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56CbIy0CNeHbJg46HR8tX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lwEENtEBzs1ExdqgKp9q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JWgWWQs4t7vroMnwEyh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I1MyphQCUvjPbcdd1i6x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TaL3kTSGcU5zxkGBWyZj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6N6TNUloS0FM0UuoxyCs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bCdA9iDga9wbVZrvuVg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4z2Tte2mcOc82DtTK9LIS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9pbjJDKyUPYuBuGdK2LC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fOZuW14Hb2ZRsNoQy0vC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7yYG5z8tAqw4PBJaQEPk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dqnXOgaeK0uE9mkfGItc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vK2SOUuL6cgyBy7YdNxX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SrvGdIcpeBlOrtVN8tdJd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YnOE1wjjM923hVDVVsgJZ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nAKL7IvGFGDwmdeMoasj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vkDu3hlhdi44q3hLcBh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CXOR9Aj6Syf2Fxbpmpgbb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mDogHHFRzwAf94q7DEelo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lshMavDYR2AR8GfelzFp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PhZQDyW27YUiWYUx9eBF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I0agf3wm6gR7OxSmzB68J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FhVJSpiFFZOyXsvbEZpU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eojfr2va26WaZ37L9Ens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JYwpmufcKxcoHly9RC9O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yoNoBJ7Ns2zHeNHTlfAvs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1hv7xdfgC0U7FkJ2F1U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XBlLc0NKialhWeTeW1Wu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byIEw0QE43bVrLsRrNfiO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tzFdpPW8UU6DkTLL0ftR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Moov8r4SURsL7L5YAYNa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x7j4EFgQydlzdeFXc7XNX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aiUZsb1H03vJNhPUGv4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ayM0F2Ev4wuld5B8ZSRd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jlVruNNf9am1Bkrlboev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foYO9Fhi6eqV7ldsvY2v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fs4Jjywb9MoLjn1RSZe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SydbuA8l1Q0B0JJeM2LX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fUiXfUwnSblqg8vJpmJMU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xm1PqD62hdyZxMM3DZNg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l2ev8tCvZv9fKBe55KM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qZVFRQ06x9lULKywypYu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p5LGWguJgTvNCa5m790h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wGsORk5i2qPFAPUaTKCO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oX7oqbiPuTFAz5e8o9EYR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YWAgsWffFgW4huGtTT0c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ZZfOWKms9TAjZbNaJlAe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EuOKsUgLXE82WA0D0uSc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uXvuFI9ECHHAlK0cirbo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Wfd95l5l1iC0QeYexBj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klfgDOcr0J6zLyfsz3jw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iJK9XjcEMCSKCTXTsxTU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q4FJMYy0w5E3wvtQSem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G1WluGALCrFJdj4iAqGeC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EXQrnZG1GEC2J3InihXeT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YjibpyhNFIQknYu3iB5AK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6az1zc8ogos0Yw8bA8JSY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pFKTeZl8jTYc7CnZ4Fhr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SmZYU71XQR1dZalOjTpVf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60j0zc8EdHsKxjKVkSjb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WZ8r1aLMSwbIgYETxPOb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LeD24oywC4G44kR7aYTrP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O2LgqkungnCeTOZ6ndlT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1bUk2pEQiduOGOZi78c7H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Gs5XjbSwdu2qMRQWoUPwY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7pdZZNf48MqBvse46sYLZ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Mg18saKhhasvkFKjc5g9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0bloIkOnycb6CXYQl5kQu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8Z7yjMgSvPEwfQN3sqtUB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kd2NlmKbOuLK2lh9017F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6H73hCUnzESFTvvrU8j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LuOrMipsNVzYLW5eisyU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69FnDuzdxnkikdjBvkvUM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iH7ypdBGK72znELoEUSzo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EtBSUHXeocpnQYg54mCQC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fLPFQ6FA2dk62EWxiUIwI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ZNM8zPvXxzrdQ3fQQyOa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7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2352</TotalTime>
  <Words>2355</Words>
  <Application>Microsoft Office PowerPoint</Application>
  <PresentationFormat>Presentazione su schermo (4:3)</PresentationFormat>
  <Paragraphs>369</Paragraphs>
  <Slides>112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20</vt:i4>
      </vt:variant>
      <vt:variant>
        <vt:lpstr>Titoli diapositive</vt:lpstr>
      </vt:variant>
      <vt:variant>
        <vt:i4>112</vt:i4>
      </vt:variant>
    </vt:vector>
  </HeadingPairs>
  <TitlesOfParts>
    <vt:vector size="132" baseType="lpstr">
      <vt:lpstr>En blanco</vt:lpstr>
      <vt:lpstr>2_Struttura predefinita</vt:lpstr>
      <vt:lpstr>2_Tema di Office</vt:lpstr>
      <vt:lpstr>3_Tema di Office</vt:lpstr>
      <vt:lpstr>6_Tema di Office</vt:lpstr>
      <vt:lpstr>2_En blanco</vt:lpstr>
      <vt:lpstr>8_Tema di Office</vt:lpstr>
      <vt:lpstr>10_Tema di Office</vt:lpstr>
      <vt:lpstr>7_Tema di Office</vt:lpstr>
      <vt:lpstr>4_En blanco</vt:lpstr>
      <vt:lpstr>9_Tema di Office</vt:lpstr>
      <vt:lpstr>12_Tema di Office</vt:lpstr>
      <vt:lpstr>11_Tema di Office</vt:lpstr>
      <vt:lpstr>3_En blanco</vt:lpstr>
      <vt:lpstr>5_En blanco</vt:lpstr>
      <vt:lpstr>Tema di Office</vt:lpstr>
      <vt:lpstr>13_Tema di Office</vt:lpstr>
      <vt:lpstr>6_En blanco</vt:lpstr>
      <vt:lpstr>7_En blanco</vt:lpstr>
      <vt:lpstr>8_En blanco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Testimoni  dell’Amore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JOAN RAMIREZ</dc:creator>
  <cp:lastModifiedBy>Fede</cp:lastModifiedBy>
  <cp:revision>148</cp:revision>
  <dcterms:created xsi:type="dcterms:W3CDTF">2004-04-04T15:15:34Z</dcterms:created>
  <dcterms:modified xsi:type="dcterms:W3CDTF">2012-04-27T08:08:03Z</dcterms:modified>
</cp:coreProperties>
</file>